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0515600" cy="6400800"/>
  <p:notesSz cx="10515600" cy="64008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128" y="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88670" y="1984248"/>
            <a:ext cx="8938260" cy="13441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0" i="0">
                <a:solidFill>
                  <a:srgbClr val="E3272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77340" y="3584448"/>
            <a:ext cx="7360920" cy="1600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231F2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0" i="0">
                <a:solidFill>
                  <a:srgbClr val="E3272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31F2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6263640"/>
            <a:ext cx="10515600" cy="137160"/>
          </a:xfrm>
          <a:custGeom>
            <a:avLst/>
            <a:gdLst/>
            <a:ahLst/>
            <a:cxnLst/>
            <a:rect l="l" t="t" r="r" b="b"/>
            <a:pathLst>
              <a:path w="10515600" h="137160">
                <a:moveTo>
                  <a:pt x="10515600" y="0"/>
                </a:moveTo>
                <a:lnTo>
                  <a:pt x="0" y="0"/>
                </a:lnTo>
                <a:lnTo>
                  <a:pt x="0" y="137160"/>
                </a:lnTo>
                <a:lnTo>
                  <a:pt x="10515600" y="137160"/>
                </a:lnTo>
                <a:lnTo>
                  <a:pt x="10515600" y="0"/>
                </a:lnTo>
                <a:close/>
              </a:path>
            </a:pathLst>
          </a:custGeom>
          <a:solidFill>
            <a:srgbClr val="4C52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862062"/>
            <a:ext cx="4160520" cy="344170"/>
          </a:xfrm>
          <a:custGeom>
            <a:avLst/>
            <a:gdLst/>
            <a:ahLst/>
            <a:cxnLst/>
            <a:rect l="l" t="t" r="r" b="b"/>
            <a:pathLst>
              <a:path w="4160520" h="344169">
                <a:moveTo>
                  <a:pt x="4041648" y="0"/>
                </a:moveTo>
                <a:lnTo>
                  <a:pt x="0" y="0"/>
                </a:lnTo>
                <a:lnTo>
                  <a:pt x="0" y="343916"/>
                </a:lnTo>
                <a:lnTo>
                  <a:pt x="4041648" y="343916"/>
                </a:lnTo>
                <a:lnTo>
                  <a:pt x="4087916" y="334575"/>
                </a:lnTo>
                <a:lnTo>
                  <a:pt x="4125701" y="309102"/>
                </a:lnTo>
                <a:lnTo>
                  <a:pt x="4151177" y="271317"/>
                </a:lnTo>
                <a:lnTo>
                  <a:pt x="4160520" y="225044"/>
                </a:lnTo>
                <a:lnTo>
                  <a:pt x="4160520" y="118872"/>
                </a:lnTo>
                <a:lnTo>
                  <a:pt x="4151177" y="72598"/>
                </a:lnTo>
                <a:lnTo>
                  <a:pt x="4125701" y="34813"/>
                </a:lnTo>
                <a:lnTo>
                  <a:pt x="4087916" y="9340"/>
                </a:lnTo>
                <a:lnTo>
                  <a:pt x="4041648" y="0"/>
                </a:lnTo>
                <a:close/>
              </a:path>
            </a:pathLst>
          </a:custGeom>
          <a:solidFill>
            <a:srgbClr val="4C52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0" i="0">
                <a:solidFill>
                  <a:srgbClr val="E3272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5780" y="1472184"/>
            <a:ext cx="4574286" cy="42245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415534" y="1472184"/>
            <a:ext cx="4574286" cy="42245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5/30/2023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0" i="0">
                <a:solidFill>
                  <a:srgbClr val="E3272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5/30/2023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5/30/2023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6263640"/>
            <a:ext cx="10515600" cy="137160"/>
          </a:xfrm>
          <a:custGeom>
            <a:avLst/>
            <a:gdLst/>
            <a:ahLst/>
            <a:cxnLst/>
            <a:rect l="l" t="t" r="r" b="b"/>
            <a:pathLst>
              <a:path w="10515600" h="137160">
                <a:moveTo>
                  <a:pt x="10515600" y="0"/>
                </a:moveTo>
                <a:lnTo>
                  <a:pt x="0" y="0"/>
                </a:lnTo>
                <a:lnTo>
                  <a:pt x="0" y="137160"/>
                </a:lnTo>
                <a:lnTo>
                  <a:pt x="10515600" y="137160"/>
                </a:lnTo>
                <a:lnTo>
                  <a:pt x="10515600" y="0"/>
                </a:lnTo>
                <a:close/>
              </a:path>
            </a:pathLst>
          </a:custGeom>
          <a:solidFill>
            <a:srgbClr val="4C52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1620" y="398347"/>
            <a:ext cx="6493509" cy="375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0" i="0">
                <a:solidFill>
                  <a:srgbClr val="E3272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61620" y="1463445"/>
            <a:ext cx="4379595" cy="1821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231F2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575304" y="5952744"/>
            <a:ext cx="3364992" cy="320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25780" y="5952744"/>
            <a:ext cx="2418588" cy="320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571232" y="5952744"/>
            <a:ext cx="2418588" cy="320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4320" y="1380744"/>
            <a:ext cx="9966997" cy="4636135"/>
            <a:chOff x="274320" y="1380744"/>
            <a:chExt cx="9966997" cy="4636135"/>
          </a:xfrm>
        </p:grpSpPr>
        <p:sp>
          <p:nvSpPr>
            <p:cNvPr id="3" name="object 3"/>
            <p:cNvSpPr/>
            <p:nvPr/>
          </p:nvSpPr>
          <p:spPr>
            <a:xfrm>
              <a:off x="5662332" y="1380744"/>
              <a:ext cx="4578985" cy="4636135"/>
            </a:xfrm>
            <a:custGeom>
              <a:avLst/>
              <a:gdLst/>
              <a:ahLst/>
              <a:cxnLst/>
              <a:rect l="l" t="t" r="r" b="b"/>
              <a:pathLst>
                <a:path w="4578984" h="4636135">
                  <a:moveTo>
                    <a:pt x="4578946" y="0"/>
                  </a:moveTo>
                  <a:lnTo>
                    <a:pt x="0" y="0"/>
                  </a:lnTo>
                  <a:lnTo>
                    <a:pt x="0" y="4636008"/>
                  </a:lnTo>
                  <a:lnTo>
                    <a:pt x="4578946" y="4636008"/>
                  </a:lnTo>
                  <a:lnTo>
                    <a:pt x="4578946" y="0"/>
                  </a:lnTo>
                  <a:close/>
                </a:path>
              </a:pathLst>
            </a:custGeom>
            <a:solidFill>
              <a:srgbClr val="DCD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4320" y="1380744"/>
              <a:ext cx="5385816" cy="22775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4320" y="3658336"/>
              <a:ext cx="5385816" cy="23584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 rotWithShape="1">
            <a:blip r:embed="rId4" cstate="print"/>
            <a:srcRect l="1225" t="2331" b="1075"/>
            <a:stretch/>
          </p:blipFill>
          <p:spPr>
            <a:xfrm>
              <a:off x="5919609" y="1717611"/>
              <a:ext cx="4064429" cy="3962400"/>
            </a:xfrm>
            <a:prstGeom prst="ellipse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10225" y="4002404"/>
              <a:ext cx="1766785" cy="176678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210220" y="4002407"/>
              <a:ext cx="1767205" cy="1767205"/>
            </a:xfrm>
            <a:custGeom>
              <a:avLst/>
              <a:gdLst/>
              <a:ahLst/>
              <a:cxnLst/>
              <a:rect l="l" t="t" r="r" b="b"/>
              <a:pathLst>
                <a:path w="1767204" h="1767204">
                  <a:moveTo>
                    <a:pt x="883399" y="1766785"/>
                  </a:moveTo>
                  <a:lnTo>
                    <a:pt x="931868" y="1765478"/>
                  </a:lnTo>
                  <a:lnTo>
                    <a:pt x="979654" y="1761602"/>
                  </a:lnTo>
                  <a:lnTo>
                    <a:pt x="1026690" y="1755223"/>
                  </a:lnTo>
                  <a:lnTo>
                    <a:pt x="1072907" y="1746410"/>
                  </a:lnTo>
                  <a:lnTo>
                    <a:pt x="1118240" y="1735230"/>
                  </a:lnTo>
                  <a:lnTo>
                    <a:pt x="1162619" y="1721750"/>
                  </a:lnTo>
                  <a:lnTo>
                    <a:pt x="1205979" y="1706037"/>
                  </a:lnTo>
                  <a:lnTo>
                    <a:pt x="1248252" y="1688159"/>
                  </a:lnTo>
                  <a:lnTo>
                    <a:pt x="1289370" y="1668183"/>
                  </a:lnTo>
                  <a:lnTo>
                    <a:pt x="1329265" y="1646177"/>
                  </a:lnTo>
                  <a:lnTo>
                    <a:pt x="1367871" y="1622208"/>
                  </a:lnTo>
                  <a:lnTo>
                    <a:pt x="1405121" y="1596343"/>
                  </a:lnTo>
                  <a:lnTo>
                    <a:pt x="1440946" y="1568649"/>
                  </a:lnTo>
                  <a:lnTo>
                    <a:pt x="1475280" y="1539195"/>
                  </a:lnTo>
                  <a:lnTo>
                    <a:pt x="1508055" y="1508047"/>
                  </a:lnTo>
                  <a:lnTo>
                    <a:pt x="1539203" y="1475272"/>
                  </a:lnTo>
                  <a:lnTo>
                    <a:pt x="1568658" y="1440939"/>
                  </a:lnTo>
                  <a:lnTo>
                    <a:pt x="1596352" y="1405114"/>
                  </a:lnTo>
                  <a:lnTo>
                    <a:pt x="1622217" y="1367864"/>
                  </a:lnTo>
                  <a:lnTo>
                    <a:pt x="1646187" y="1329258"/>
                  </a:lnTo>
                  <a:lnTo>
                    <a:pt x="1668194" y="1289362"/>
                  </a:lnTo>
                  <a:lnTo>
                    <a:pt x="1688170" y="1248245"/>
                  </a:lnTo>
                  <a:lnTo>
                    <a:pt x="1706048" y="1205972"/>
                  </a:lnTo>
                  <a:lnTo>
                    <a:pt x="1721761" y="1162612"/>
                  </a:lnTo>
                  <a:lnTo>
                    <a:pt x="1735242" y="1118231"/>
                  </a:lnTo>
                  <a:lnTo>
                    <a:pt x="1746422" y="1072898"/>
                  </a:lnTo>
                  <a:lnTo>
                    <a:pt x="1755236" y="1026680"/>
                  </a:lnTo>
                  <a:lnTo>
                    <a:pt x="1761614" y="979644"/>
                  </a:lnTo>
                  <a:lnTo>
                    <a:pt x="1765491" y="931856"/>
                  </a:lnTo>
                  <a:lnTo>
                    <a:pt x="1766798" y="883386"/>
                  </a:lnTo>
                  <a:lnTo>
                    <a:pt x="1765491" y="834917"/>
                  </a:lnTo>
                  <a:lnTo>
                    <a:pt x="1761614" y="787131"/>
                  </a:lnTo>
                  <a:lnTo>
                    <a:pt x="1755236" y="740096"/>
                  </a:lnTo>
                  <a:lnTo>
                    <a:pt x="1746422" y="693878"/>
                  </a:lnTo>
                  <a:lnTo>
                    <a:pt x="1735242" y="648546"/>
                  </a:lnTo>
                  <a:lnTo>
                    <a:pt x="1721761" y="604167"/>
                  </a:lnTo>
                  <a:lnTo>
                    <a:pt x="1706048" y="560807"/>
                  </a:lnTo>
                  <a:lnTo>
                    <a:pt x="1688170" y="518535"/>
                  </a:lnTo>
                  <a:lnTo>
                    <a:pt x="1668194" y="477418"/>
                  </a:lnTo>
                  <a:lnTo>
                    <a:pt x="1646187" y="437523"/>
                  </a:lnTo>
                  <a:lnTo>
                    <a:pt x="1622217" y="398917"/>
                  </a:lnTo>
                  <a:lnTo>
                    <a:pt x="1596352" y="361668"/>
                  </a:lnTo>
                  <a:lnTo>
                    <a:pt x="1568658" y="325844"/>
                  </a:lnTo>
                  <a:lnTo>
                    <a:pt x="1539203" y="291511"/>
                  </a:lnTo>
                  <a:lnTo>
                    <a:pt x="1508055" y="258737"/>
                  </a:lnTo>
                  <a:lnTo>
                    <a:pt x="1475280" y="227589"/>
                  </a:lnTo>
                  <a:lnTo>
                    <a:pt x="1440946" y="198134"/>
                  </a:lnTo>
                  <a:lnTo>
                    <a:pt x="1405121" y="170441"/>
                  </a:lnTo>
                  <a:lnTo>
                    <a:pt x="1367871" y="144576"/>
                  </a:lnTo>
                  <a:lnTo>
                    <a:pt x="1329265" y="120607"/>
                  </a:lnTo>
                  <a:lnTo>
                    <a:pt x="1289370" y="98601"/>
                  </a:lnTo>
                  <a:lnTo>
                    <a:pt x="1248252" y="78625"/>
                  </a:lnTo>
                  <a:lnTo>
                    <a:pt x="1205979" y="60748"/>
                  </a:lnTo>
                  <a:lnTo>
                    <a:pt x="1162619" y="45035"/>
                  </a:lnTo>
                  <a:lnTo>
                    <a:pt x="1118240" y="31555"/>
                  </a:lnTo>
                  <a:lnTo>
                    <a:pt x="1072907" y="20374"/>
                  </a:lnTo>
                  <a:lnTo>
                    <a:pt x="1026690" y="11561"/>
                  </a:lnTo>
                  <a:lnTo>
                    <a:pt x="979654" y="5183"/>
                  </a:lnTo>
                  <a:lnTo>
                    <a:pt x="931868" y="1307"/>
                  </a:lnTo>
                  <a:lnTo>
                    <a:pt x="883399" y="0"/>
                  </a:lnTo>
                  <a:lnTo>
                    <a:pt x="834930" y="1307"/>
                  </a:lnTo>
                  <a:lnTo>
                    <a:pt x="787144" y="5183"/>
                  </a:lnTo>
                  <a:lnTo>
                    <a:pt x="740108" y="11561"/>
                  </a:lnTo>
                  <a:lnTo>
                    <a:pt x="693890" y="20374"/>
                  </a:lnTo>
                  <a:lnTo>
                    <a:pt x="648558" y="31555"/>
                  </a:lnTo>
                  <a:lnTo>
                    <a:pt x="604178" y="45035"/>
                  </a:lnTo>
                  <a:lnTo>
                    <a:pt x="560818" y="60748"/>
                  </a:lnTo>
                  <a:lnTo>
                    <a:pt x="518546" y="78625"/>
                  </a:lnTo>
                  <a:lnTo>
                    <a:pt x="477428" y="98601"/>
                  </a:lnTo>
                  <a:lnTo>
                    <a:pt x="437532" y="120607"/>
                  </a:lnTo>
                  <a:lnTo>
                    <a:pt x="398926" y="144576"/>
                  </a:lnTo>
                  <a:lnTo>
                    <a:pt x="361677" y="170441"/>
                  </a:lnTo>
                  <a:lnTo>
                    <a:pt x="325851" y="198134"/>
                  </a:lnTo>
                  <a:lnTo>
                    <a:pt x="291518" y="227589"/>
                  </a:lnTo>
                  <a:lnTo>
                    <a:pt x="258743" y="258737"/>
                  </a:lnTo>
                  <a:lnTo>
                    <a:pt x="227594" y="291511"/>
                  </a:lnTo>
                  <a:lnTo>
                    <a:pt x="198140" y="325844"/>
                  </a:lnTo>
                  <a:lnTo>
                    <a:pt x="170446" y="361668"/>
                  </a:lnTo>
                  <a:lnTo>
                    <a:pt x="144580" y="398917"/>
                  </a:lnTo>
                  <a:lnTo>
                    <a:pt x="120610" y="437523"/>
                  </a:lnTo>
                  <a:lnTo>
                    <a:pt x="98604" y="477418"/>
                  </a:lnTo>
                  <a:lnTo>
                    <a:pt x="78628" y="518535"/>
                  </a:lnTo>
                  <a:lnTo>
                    <a:pt x="60749" y="560807"/>
                  </a:lnTo>
                  <a:lnTo>
                    <a:pt x="45036" y="604167"/>
                  </a:lnTo>
                  <a:lnTo>
                    <a:pt x="31556" y="648546"/>
                  </a:lnTo>
                  <a:lnTo>
                    <a:pt x="20375" y="693878"/>
                  </a:lnTo>
                  <a:lnTo>
                    <a:pt x="11562" y="740096"/>
                  </a:lnTo>
                  <a:lnTo>
                    <a:pt x="5183" y="787131"/>
                  </a:lnTo>
                  <a:lnTo>
                    <a:pt x="1307" y="834917"/>
                  </a:lnTo>
                  <a:lnTo>
                    <a:pt x="0" y="883386"/>
                  </a:lnTo>
                  <a:lnTo>
                    <a:pt x="1307" y="931856"/>
                  </a:lnTo>
                  <a:lnTo>
                    <a:pt x="5183" y="979644"/>
                  </a:lnTo>
                  <a:lnTo>
                    <a:pt x="11562" y="1026680"/>
                  </a:lnTo>
                  <a:lnTo>
                    <a:pt x="20375" y="1072898"/>
                  </a:lnTo>
                  <a:lnTo>
                    <a:pt x="31556" y="1118231"/>
                  </a:lnTo>
                  <a:lnTo>
                    <a:pt x="45036" y="1162612"/>
                  </a:lnTo>
                  <a:lnTo>
                    <a:pt x="60749" y="1205972"/>
                  </a:lnTo>
                  <a:lnTo>
                    <a:pt x="78628" y="1248245"/>
                  </a:lnTo>
                  <a:lnTo>
                    <a:pt x="98604" y="1289362"/>
                  </a:lnTo>
                  <a:lnTo>
                    <a:pt x="120610" y="1329258"/>
                  </a:lnTo>
                  <a:lnTo>
                    <a:pt x="144580" y="1367864"/>
                  </a:lnTo>
                  <a:lnTo>
                    <a:pt x="170446" y="1405114"/>
                  </a:lnTo>
                  <a:lnTo>
                    <a:pt x="198140" y="1440939"/>
                  </a:lnTo>
                  <a:lnTo>
                    <a:pt x="227594" y="1475272"/>
                  </a:lnTo>
                  <a:lnTo>
                    <a:pt x="258743" y="1508047"/>
                  </a:lnTo>
                  <a:lnTo>
                    <a:pt x="291518" y="1539195"/>
                  </a:lnTo>
                  <a:lnTo>
                    <a:pt x="325851" y="1568649"/>
                  </a:lnTo>
                  <a:lnTo>
                    <a:pt x="361677" y="1596343"/>
                  </a:lnTo>
                  <a:lnTo>
                    <a:pt x="398926" y="1622208"/>
                  </a:lnTo>
                  <a:lnTo>
                    <a:pt x="437532" y="1646177"/>
                  </a:lnTo>
                  <a:lnTo>
                    <a:pt x="477428" y="1668183"/>
                  </a:lnTo>
                  <a:lnTo>
                    <a:pt x="518546" y="1688159"/>
                  </a:lnTo>
                  <a:lnTo>
                    <a:pt x="560818" y="1706037"/>
                  </a:lnTo>
                  <a:lnTo>
                    <a:pt x="604178" y="1721750"/>
                  </a:lnTo>
                  <a:lnTo>
                    <a:pt x="648558" y="1735230"/>
                  </a:lnTo>
                  <a:lnTo>
                    <a:pt x="693890" y="1746410"/>
                  </a:lnTo>
                  <a:lnTo>
                    <a:pt x="740108" y="1755223"/>
                  </a:lnTo>
                  <a:lnTo>
                    <a:pt x="787144" y="1761602"/>
                  </a:lnTo>
                  <a:lnTo>
                    <a:pt x="834930" y="1765478"/>
                  </a:lnTo>
                  <a:lnTo>
                    <a:pt x="883399" y="1766785"/>
                  </a:lnTo>
                  <a:close/>
                </a:path>
              </a:pathLst>
            </a:custGeom>
            <a:ln w="634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191000" y="683196"/>
            <a:ext cx="4081018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200" dirty="0">
                <a:solidFill>
                  <a:srgbClr val="CF202D"/>
                </a:solidFill>
                <a:latin typeface="Verdana"/>
                <a:cs typeface="Verdana"/>
              </a:rPr>
              <a:t>2022</a:t>
            </a:r>
            <a:r>
              <a:rPr sz="2200" spc="295" dirty="0">
                <a:solidFill>
                  <a:srgbClr val="CF202D"/>
                </a:solidFill>
                <a:latin typeface="Verdana"/>
                <a:cs typeface="Verdana"/>
              </a:rPr>
              <a:t> </a:t>
            </a:r>
            <a:r>
              <a:rPr sz="2200" spc="145" dirty="0">
                <a:solidFill>
                  <a:srgbClr val="CF202D"/>
                </a:solidFill>
                <a:latin typeface="Verdana"/>
                <a:cs typeface="Verdana"/>
              </a:rPr>
              <a:t>COMMUNITY</a:t>
            </a:r>
            <a:r>
              <a:rPr sz="2200" spc="300" dirty="0">
                <a:solidFill>
                  <a:srgbClr val="CF202D"/>
                </a:solidFill>
                <a:latin typeface="Verdana"/>
                <a:cs typeface="Verdana"/>
              </a:rPr>
              <a:t> </a:t>
            </a:r>
            <a:r>
              <a:rPr sz="2200" dirty="0">
                <a:solidFill>
                  <a:srgbClr val="CF202D"/>
                </a:solidFill>
                <a:latin typeface="Verdana"/>
                <a:cs typeface="Verdana"/>
              </a:rPr>
              <a:t>IM</a:t>
            </a:r>
            <a:r>
              <a:rPr sz="2200" spc="-555" dirty="0">
                <a:solidFill>
                  <a:srgbClr val="CF202D"/>
                </a:solidFill>
                <a:latin typeface="Verdana"/>
                <a:cs typeface="Verdana"/>
              </a:rPr>
              <a:t> </a:t>
            </a:r>
            <a:r>
              <a:rPr sz="2200" dirty="0">
                <a:solidFill>
                  <a:srgbClr val="CF202D"/>
                </a:solidFill>
                <a:latin typeface="Verdana"/>
                <a:cs typeface="Verdana"/>
              </a:rPr>
              <a:t>PAC</a:t>
            </a:r>
            <a:r>
              <a:rPr lang="en-US" sz="2200" dirty="0">
                <a:solidFill>
                  <a:srgbClr val="CF202D"/>
                </a:solidFill>
                <a:latin typeface="Verdana"/>
                <a:cs typeface="Verdana"/>
              </a:rPr>
              <a:t>T</a:t>
            </a:r>
            <a:endParaRPr sz="2200" dirty="0">
              <a:latin typeface="Verdana"/>
              <a:cs typeface="Verdana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9DCB2FF-0729-41A7-CA7C-8344256657E2}"/>
              </a:ext>
            </a:extLst>
          </p:cNvPr>
          <p:cNvGrpSpPr/>
          <p:nvPr/>
        </p:nvGrpSpPr>
        <p:grpSpPr>
          <a:xfrm>
            <a:off x="2325864" y="685407"/>
            <a:ext cx="1232148" cy="194219"/>
            <a:chOff x="1673847" y="685723"/>
            <a:chExt cx="1232148" cy="194219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73847" y="685723"/>
              <a:ext cx="1231634" cy="19284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51513" y="686648"/>
              <a:ext cx="154482" cy="19303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496707" y="686641"/>
              <a:ext cx="150431" cy="19292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14504" y="686653"/>
              <a:ext cx="178841" cy="19304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954992" y="686636"/>
              <a:ext cx="161505" cy="19149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73881" y="686903"/>
              <a:ext cx="176370" cy="193039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325856" y="966225"/>
            <a:ext cx="1548258" cy="122925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690010" y="685402"/>
            <a:ext cx="103720" cy="193970"/>
          </a:xfrm>
          <a:prstGeom prst="rect">
            <a:avLst/>
          </a:prstGeom>
        </p:spPr>
      </p:pic>
      <p:sp>
        <p:nvSpPr>
          <p:cNvPr id="19" name="object 19"/>
          <p:cNvSpPr/>
          <p:nvPr/>
        </p:nvSpPr>
        <p:spPr>
          <a:xfrm>
            <a:off x="4046726" y="595566"/>
            <a:ext cx="0" cy="553085"/>
          </a:xfrm>
          <a:custGeom>
            <a:avLst/>
            <a:gdLst/>
            <a:ahLst/>
            <a:cxnLst/>
            <a:rect l="l" t="t" r="r" b="b"/>
            <a:pathLst>
              <a:path h="553085">
                <a:moveTo>
                  <a:pt x="0" y="0"/>
                </a:moveTo>
                <a:lnTo>
                  <a:pt x="0" y="552704"/>
                </a:lnTo>
              </a:path>
            </a:pathLst>
          </a:custGeom>
          <a:ln w="6350">
            <a:solidFill>
              <a:srgbClr val="78868C"/>
            </a:solidFill>
          </a:ln>
        </p:spPr>
        <p:txBody>
          <a:bodyPr wrap="square" lIns="0" tIns="0" rIns="0" bIns="0" rtlCol="0"/>
          <a:lstStyle/>
          <a:p>
            <a:pPr algn="ctr"/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099816"/>
            <a:ext cx="10515600" cy="3301365"/>
            <a:chOff x="0" y="3099816"/>
            <a:chExt cx="10515600" cy="33013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86500" y="3099816"/>
              <a:ext cx="4229100" cy="316840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008376" y="3712464"/>
              <a:ext cx="3282950" cy="2304415"/>
            </a:xfrm>
            <a:custGeom>
              <a:avLst/>
              <a:gdLst/>
              <a:ahLst/>
              <a:cxnLst/>
              <a:rect l="l" t="t" r="r" b="b"/>
              <a:pathLst>
                <a:path w="3282950" h="2304415">
                  <a:moveTo>
                    <a:pt x="3282696" y="0"/>
                  </a:moveTo>
                  <a:lnTo>
                    <a:pt x="0" y="0"/>
                  </a:lnTo>
                  <a:lnTo>
                    <a:pt x="0" y="2304288"/>
                  </a:lnTo>
                  <a:lnTo>
                    <a:pt x="3282696" y="2304288"/>
                  </a:lnTo>
                  <a:lnTo>
                    <a:pt x="3282696" y="0"/>
                  </a:lnTo>
                  <a:close/>
                </a:path>
              </a:pathLst>
            </a:custGeom>
            <a:solidFill>
              <a:srgbClr val="E327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216075" y="3967271"/>
            <a:ext cx="2933065" cy="1747594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12799"/>
              </a:lnSpc>
              <a:spcBef>
                <a:spcPts val="60"/>
              </a:spcBef>
            </a:pPr>
            <a:r>
              <a:rPr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“Group 1’s ongoing commitment to supporting Kids’ Meals has made a tangible impact on the lives of the preschool-aged children and families we serve.”</a:t>
            </a:r>
          </a:p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Beth Harp, CEO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0" y="350201"/>
            <a:ext cx="10159365" cy="5666740"/>
            <a:chOff x="0" y="350201"/>
            <a:chExt cx="10159365" cy="566674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712463"/>
              <a:ext cx="3010408" cy="230428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78878" y="381952"/>
              <a:ext cx="2848673" cy="284868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278865" y="381951"/>
              <a:ext cx="2849245" cy="2849245"/>
            </a:xfrm>
            <a:custGeom>
              <a:avLst/>
              <a:gdLst/>
              <a:ahLst/>
              <a:cxnLst/>
              <a:rect l="l" t="t" r="r" b="b"/>
              <a:pathLst>
                <a:path w="2849245" h="2849245">
                  <a:moveTo>
                    <a:pt x="1424343" y="2848686"/>
                  </a:moveTo>
                  <a:lnTo>
                    <a:pt x="1472314" y="2847893"/>
                  </a:lnTo>
                  <a:lnTo>
                    <a:pt x="1519888" y="2845532"/>
                  </a:lnTo>
                  <a:lnTo>
                    <a:pt x="1567040" y="2841627"/>
                  </a:lnTo>
                  <a:lnTo>
                    <a:pt x="1613745" y="2836203"/>
                  </a:lnTo>
                  <a:lnTo>
                    <a:pt x="1659979" y="2829285"/>
                  </a:lnTo>
                  <a:lnTo>
                    <a:pt x="1705715" y="2820898"/>
                  </a:lnTo>
                  <a:lnTo>
                    <a:pt x="1750930" y="2811068"/>
                  </a:lnTo>
                  <a:lnTo>
                    <a:pt x="1795598" y="2799818"/>
                  </a:lnTo>
                  <a:lnTo>
                    <a:pt x="1839694" y="2787174"/>
                  </a:lnTo>
                  <a:lnTo>
                    <a:pt x="1883194" y="2773160"/>
                  </a:lnTo>
                  <a:lnTo>
                    <a:pt x="1926073" y="2757803"/>
                  </a:lnTo>
                  <a:lnTo>
                    <a:pt x="1968305" y="2741126"/>
                  </a:lnTo>
                  <a:lnTo>
                    <a:pt x="2009866" y="2723154"/>
                  </a:lnTo>
                  <a:lnTo>
                    <a:pt x="2050730" y="2703913"/>
                  </a:lnTo>
                  <a:lnTo>
                    <a:pt x="2090874" y="2683428"/>
                  </a:lnTo>
                  <a:lnTo>
                    <a:pt x="2130271" y="2661722"/>
                  </a:lnTo>
                  <a:lnTo>
                    <a:pt x="2168898" y="2638822"/>
                  </a:lnTo>
                  <a:lnTo>
                    <a:pt x="2206728" y="2614752"/>
                  </a:lnTo>
                  <a:lnTo>
                    <a:pt x="2243738" y="2589538"/>
                  </a:lnTo>
                  <a:lnTo>
                    <a:pt x="2279901" y="2563203"/>
                  </a:lnTo>
                  <a:lnTo>
                    <a:pt x="2315194" y="2535773"/>
                  </a:lnTo>
                  <a:lnTo>
                    <a:pt x="2349592" y="2507273"/>
                  </a:lnTo>
                  <a:lnTo>
                    <a:pt x="2383069" y="2477728"/>
                  </a:lnTo>
                  <a:lnTo>
                    <a:pt x="2415600" y="2447162"/>
                  </a:lnTo>
                  <a:lnTo>
                    <a:pt x="2447161" y="2415602"/>
                  </a:lnTo>
                  <a:lnTo>
                    <a:pt x="2477727" y="2383071"/>
                  </a:lnTo>
                  <a:lnTo>
                    <a:pt x="2507272" y="2349594"/>
                  </a:lnTo>
                  <a:lnTo>
                    <a:pt x="2535772" y="2315197"/>
                  </a:lnTo>
                  <a:lnTo>
                    <a:pt x="2563202" y="2279904"/>
                  </a:lnTo>
                  <a:lnTo>
                    <a:pt x="2589537" y="2243741"/>
                  </a:lnTo>
                  <a:lnTo>
                    <a:pt x="2614752" y="2206731"/>
                  </a:lnTo>
                  <a:lnTo>
                    <a:pt x="2638822" y="2168901"/>
                  </a:lnTo>
                  <a:lnTo>
                    <a:pt x="2661722" y="2130275"/>
                  </a:lnTo>
                  <a:lnTo>
                    <a:pt x="2683427" y="2090878"/>
                  </a:lnTo>
                  <a:lnTo>
                    <a:pt x="2703913" y="2050735"/>
                  </a:lnTo>
                  <a:lnTo>
                    <a:pt x="2723154" y="2009871"/>
                  </a:lnTo>
                  <a:lnTo>
                    <a:pt x="2741126" y="1968310"/>
                  </a:lnTo>
                  <a:lnTo>
                    <a:pt x="2757803" y="1926079"/>
                  </a:lnTo>
                  <a:lnTo>
                    <a:pt x="2773160" y="1883201"/>
                  </a:lnTo>
                  <a:lnTo>
                    <a:pt x="2787174" y="1839701"/>
                  </a:lnTo>
                  <a:lnTo>
                    <a:pt x="2799818" y="1795605"/>
                  </a:lnTo>
                  <a:lnTo>
                    <a:pt x="2811068" y="1750938"/>
                  </a:lnTo>
                  <a:lnTo>
                    <a:pt x="2820898" y="1705724"/>
                  </a:lnTo>
                  <a:lnTo>
                    <a:pt x="2829285" y="1659988"/>
                  </a:lnTo>
                  <a:lnTo>
                    <a:pt x="2836203" y="1613755"/>
                  </a:lnTo>
                  <a:lnTo>
                    <a:pt x="2841627" y="1567051"/>
                  </a:lnTo>
                  <a:lnTo>
                    <a:pt x="2845532" y="1519899"/>
                  </a:lnTo>
                  <a:lnTo>
                    <a:pt x="2847893" y="1472326"/>
                  </a:lnTo>
                  <a:lnTo>
                    <a:pt x="2848686" y="1424355"/>
                  </a:lnTo>
                  <a:lnTo>
                    <a:pt x="2847893" y="1376383"/>
                  </a:lnTo>
                  <a:lnTo>
                    <a:pt x="2845532" y="1328808"/>
                  </a:lnTo>
                  <a:lnTo>
                    <a:pt x="2841627" y="1281656"/>
                  </a:lnTo>
                  <a:lnTo>
                    <a:pt x="2836203" y="1234950"/>
                  </a:lnTo>
                  <a:lnTo>
                    <a:pt x="2829285" y="1188716"/>
                  </a:lnTo>
                  <a:lnTo>
                    <a:pt x="2820898" y="1142979"/>
                  </a:lnTo>
                  <a:lnTo>
                    <a:pt x="2811068" y="1097763"/>
                  </a:lnTo>
                  <a:lnTo>
                    <a:pt x="2799818" y="1053095"/>
                  </a:lnTo>
                  <a:lnTo>
                    <a:pt x="2787174" y="1008998"/>
                  </a:lnTo>
                  <a:lnTo>
                    <a:pt x="2773160" y="965497"/>
                  </a:lnTo>
                  <a:lnTo>
                    <a:pt x="2757803" y="922618"/>
                  </a:lnTo>
                  <a:lnTo>
                    <a:pt x="2741126" y="880386"/>
                  </a:lnTo>
                  <a:lnTo>
                    <a:pt x="2723154" y="838824"/>
                  </a:lnTo>
                  <a:lnTo>
                    <a:pt x="2703913" y="797959"/>
                  </a:lnTo>
                  <a:lnTo>
                    <a:pt x="2683427" y="757816"/>
                  </a:lnTo>
                  <a:lnTo>
                    <a:pt x="2661722" y="718418"/>
                  </a:lnTo>
                  <a:lnTo>
                    <a:pt x="2638822" y="679791"/>
                  </a:lnTo>
                  <a:lnTo>
                    <a:pt x="2614752" y="641960"/>
                  </a:lnTo>
                  <a:lnTo>
                    <a:pt x="2589537" y="604950"/>
                  </a:lnTo>
                  <a:lnTo>
                    <a:pt x="2563202" y="568786"/>
                  </a:lnTo>
                  <a:lnTo>
                    <a:pt x="2535772" y="533493"/>
                  </a:lnTo>
                  <a:lnTo>
                    <a:pt x="2507272" y="499095"/>
                  </a:lnTo>
                  <a:lnTo>
                    <a:pt x="2477727" y="465618"/>
                  </a:lnTo>
                  <a:lnTo>
                    <a:pt x="2447161" y="433087"/>
                  </a:lnTo>
                  <a:lnTo>
                    <a:pt x="2415600" y="401526"/>
                  </a:lnTo>
                  <a:lnTo>
                    <a:pt x="2383069" y="370960"/>
                  </a:lnTo>
                  <a:lnTo>
                    <a:pt x="2349592" y="341414"/>
                  </a:lnTo>
                  <a:lnTo>
                    <a:pt x="2315194" y="312914"/>
                  </a:lnTo>
                  <a:lnTo>
                    <a:pt x="2279901" y="285484"/>
                  </a:lnTo>
                  <a:lnTo>
                    <a:pt x="2243738" y="259149"/>
                  </a:lnTo>
                  <a:lnTo>
                    <a:pt x="2206728" y="233934"/>
                  </a:lnTo>
                  <a:lnTo>
                    <a:pt x="2168898" y="209864"/>
                  </a:lnTo>
                  <a:lnTo>
                    <a:pt x="2130271" y="186964"/>
                  </a:lnTo>
                  <a:lnTo>
                    <a:pt x="2090874" y="165258"/>
                  </a:lnTo>
                  <a:lnTo>
                    <a:pt x="2050730" y="144773"/>
                  </a:lnTo>
                  <a:lnTo>
                    <a:pt x="2009866" y="125531"/>
                  </a:lnTo>
                  <a:lnTo>
                    <a:pt x="1968305" y="107560"/>
                  </a:lnTo>
                  <a:lnTo>
                    <a:pt x="1926073" y="90883"/>
                  </a:lnTo>
                  <a:lnTo>
                    <a:pt x="1883194" y="75525"/>
                  </a:lnTo>
                  <a:lnTo>
                    <a:pt x="1839694" y="61512"/>
                  </a:lnTo>
                  <a:lnTo>
                    <a:pt x="1795598" y="48868"/>
                  </a:lnTo>
                  <a:lnTo>
                    <a:pt x="1750930" y="37618"/>
                  </a:lnTo>
                  <a:lnTo>
                    <a:pt x="1705715" y="27787"/>
                  </a:lnTo>
                  <a:lnTo>
                    <a:pt x="1659979" y="19400"/>
                  </a:lnTo>
                  <a:lnTo>
                    <a:pt x="1613745" y="12482"/>
                  </a:lnTo>
                  <a:lnTo>
                    <a:pt x="1567040" y="7059"/>
                  </a:lnTo>
                  <a:lnTo>
                    <a:pt x="1519888" y="3153"/>
                  </a:lnTo>
                  <a:lnTo>
                    <a:pt x="1472314" y="792"/>
                  </a:lnTo>
                  <a:lnTo>
                    <a:pt x="1424343" y="0"/>
                  </a:lnTo>
                  <a:lnTo>
                    <a:pt x="1376371" y="792"/>
                  </a:lnTo>
                  <a:lnTo>
                    <a:pt x="1328797" y="3153"/>
                  </a:lnTo>
                  <a:lnTo>
                    <a:pt x="1281645" y="7059"/>
                  </a:lnTo>
                  <a:lnTo>
                    <a:pt x="1234940" y="12482"/>
                  </a:lnTo>
                  <a:lnTo>
                    <a:pt x="1188707" y="19400"/>
                  </a:lnTo>
                  <a:lnTo>
                    <a:pt x="1142970" y="27787"/>
                  </a:lnTo>
                  <a:lnTo>
                    <a:pt x="1097755" y="37618"/>
                  </a:lnTo>
                  <a:lnTo>
                    <a:pt x="1053087" y="48868"/>
                  </a:lnTo>
                  <a:lnTo>
                    <a:pt x="1008991" y="61512"/>
                  </a:lnTo>
                  <a:lnTo>
                    <a:pt x="965491" y="75525"/>
                  </a:lnTo>
                  <a:lnTo>
                    <a:pt x="922612" y="90883"/>
                  </a:lnTo>
                  <a:lnTo>
                    <a:pt x="880380" y="107560"/>
                  </a:lnTo>
                  <a:lnTo>
                    <a:pt x="838819" y="125531"/>
                  </a:lnTo>
                  <a:lnTo>
                    <a:pt x="797955" y="144773"/>
                  </a:lnTo>
                  <a:lnTo>
                    <a:pt x="757811" y="165258"/>
                  </a:lnTo>
                  <a:lnTo>
                    <a:pt x="718414" y="186964"/>
                  </a:lnTo>
                  <a:lnTo>
                    <a:pt x="679788" y="209864"/>
                  </a:lnTo>
                  <a:lnTo>
                    <a:pt x="641957" y="233934"/>
                  </a:lnTo>
                  <a:lnTo>
                    <a:pt x="604948" y="259149"/>
                  </a:lnTo>
                  <a:lnTo>
                    <a:pt x="568784" y="285484"/>
                  </a:lnTo>
                  <a:lnTo>
                    <a:pt x="533491" y="312914"/>
                  </a:lnTo>
                  <a:lnTo>
                    <a:pt x="499093" y="341414"/>
                  </a:lnTo>
                  <a:lnTo>
                    <a:pt x="465616" y="370960"/>
                  </a:lnTo>
                  <a:lnTo>
                    <a:pt x="433085" y="401526"/>
                  </a:lnTo>
                  <a:lnTo>
                    <a:pt x="401524" y="433087"/>
                  </a:lnTo>
                  <a:lnTo>
                    <a:pt x="370959" y="465618"/>
                  </a:lnTo>
                  <a:lnTo>
                    <a:pt x="341413" y="499095"/>
                  </a:lnTo>
                  <a:lnTo>
                    <a:pt x="312913" y="533493"/>
                  </a:lnTo>
                  <a:lnTo>
                    <a:pt x="285483" y="568786"/>
                  </a:lnTo>
                  <a:lnTo>
                    <a:pt x="259148" y="604950"/>
                  </a:lnTo>
                  <a:lnTo>
                    <a:pt x="233933" y="641960"/>
                  </a:lnTo>
                  <a:lnTo>
                    <a:pt x="209863" y="679791"/>
                  </a:lnTo>
                  <a:lnTo>
                    <a:pt x="186963" y="718418"/>
                  </a:lnTo>
                  <a:lnTo>
                    <a:pt x="165258" y="757816"/>
                  </a:lnTo>
                  <a:lnTo>
                    <a:pt x="144772" y="797959"/>
                  </a:lnTo>
                  <a:lnTo>
                    <a:pt x="125531" y="838824"/>
                  </a:lnTo>
                  <a:lnTo>
                    <a:pt x="107560" y="880386"/>
                  </a:lnTo>
                  <a:lnTo>
                    <a:pt x="90883" y="922618"/>
                  </a:lnTo>
                  <a:lnTo>
                    <a:pt x="75525" y="965497"/>
                  </a:lnTo>
                  <a:lnTo>
                    <a:pt x="61512" y="1008998"/>
                  </a:lnTo>
                  <a:lnTo>
                    <a:pt x="48868" y="1053095"/>
                  </a:lnTo>
                  <a:lnTo>
                    <a:pt x="37618" y="1097763"/>
                  </a:lnTo>
                  <a:lnTo>
                    <a:pt x="27787" y="1142979"/>
                  </a:lnTo>
                  <a:lnTo>
                    <a:pt x="19400" y="1188716"/>
                  </a:lnTo>
                  <a:lnTo>
                    <a:pt x="12482" y="1234950"/>
                  </a:lnTo>
                  <a:lnTo>
                    <a:pt x="7059" y="1281656"/>
                  </a:lnTo>
                  <a:lnTo>
                    <a:pt x="3153" y="1328808"/>
                  </a:lnTo>
                  <a:lnTo>
                    <a:pt x="792" y="1376383"/>
                  </a:lnTo>
                  <a:lnTo>
                    <a:pt x="0" y="1424355"/>
                  </a:lnTo>
                  <a:lnTo>
                    <a:pt x="792" y="1472326"/>
                  </a:lnTo>
                  <a:lnTo>
                    <a:pt x="3153" y="1519899"/>
                  </a:lnTo>
                  <a:lnTo>
                    <a:pt x="7059" y="1567051"/>
                  </a:lnTo>
                  <a:lnTo>
                    <a:pt x="12482" y="1613755"/>
                  </a:lnTo>
                  <a:lnTo>
                    <a:pt x="19400" y="1659988"/>
                  </a:lnTo>
                  <a:lnTo>
                    <a:pt x="27787" y="1705724"/>
                  </a:lnTo>
                  <a:lnTo>
                    <a:pt x="37618" y="1750938"/>
                  </a:lnTo>
                  <a:lnTo>
                    <a:pt x="48868" y="1795605"/>
                  </a:lnTo>
                  <a:lnTo>
                    <a:pt x="61512" y="1839701"/>
                  </a:lnTo>
                  <a:lnTo>
                    <a:pt x="75525" y="1883201"/>
                  </a:lnTo>
                  <a:lnTo>
                    <a:pt x="90883" y="1926079"/>
                  </a:lnTo>
                  <a:lnTo>
                    <a:pt x="107560" y="1968310"/>
                  </a:lnTo>
                  <a:lnTo>
                    <a:pt x="125531" y="2009871"/>
                  </a:lnTo>
                  <a:lnTo>
                    <a:pt x="144772" y="2050735"/>
                  </a:lnTo>
                  <a:lnTo>
                    <a:pt x="165258" y="2090878"/>
                  </a:lnTo>
                  <a:lnTo>
                    <a:pt x="186963" y="2130275"/>
                  </a:lnTo>
                  <a:lnTo>
                    <a:pt x="209863" y="2168901"/>
                  </a:lnTo>
                  <a:lnTo>
                    <a:pt x="233933" y="2206731"/>
                  </a:lnTo>
                  <a:lnTo>
                    <a:pt x="259148" y="2243741"/>
                  </a:lnTo>
                  <a:lnTo>
                    <a:pt x="285483" y="2279904"/>
                  </a:lnTo>
                  <a:lnTo>
                    <a:pt x="312913" y="2315197"/>
                  </a:lnTo>
                  <a:lnTo>
                    <a:pt x="341413" y="2349594"/>
                  </a:lnTo>
                  <a:lnTo>
                    <a:pt x="370959" y="2383071"/>
                  </a:lnTo>
                  <a:lnTo>
                    <a:pt x="401524" y="2415602"/>
                  </a:lnTo>
                  <a:lnTo>
                    <a:pt x="433085" y="2447162"/>
                  </a:lnTo>
                  <a:lnTo>
                    <a:pt x="465616" y="2477728"/>
                  </a:lnTo>
                  <a:lnTo>
                    <a:pt x="499093" y="2507273"/>
                  </a:lnTo>
                  <a:lnTo>
                    <a:pt x="533491" y="2535773"/>
                  </a:lnTo>
                  <a:lnTo>
                    <a:pt x="568784" y="2563203"/>
                  </a:lnTo>
                  <a:lnTo>
                    <a:pt x="604948" y="2589538"/>
                  </a:lnTo>
                  <a:lnTo>
                    <a:pt x="641957" y="2614752"/>
                  </a:lnTo>
                  <a:lnTo>
                    <a:pt x="679788" y="2638822"/>
                  </a:lnTo>
                  <a:lnTo>
                    <a:pt x="718414" y="2661722"/>
                  </a:lnTo>
                  <a:lnTo>
                    <a:pt x="757811" y="2683428"/>
                  </a:lnTo>
                  <a:lnTo>
                    <a:pt x="797955" y="2703913"/>
                  </a:lnTo>
                  <a:lnTo>
                    <a:pt x="838819" y="2723154"/>
                  </a:lnTo>
                  <a:lnTo>
                    <a:pt x="880380" y="2741126"/>
                  </a:lnTo>
                  <a:lnTo>
                    <a:pt x="922612" y="2757803"/>
                  </a:lnTo>
                  <a:lnTo>
                    <a:pt x="965491" y="2773160"/>
                  </a:lnTo>
                  <a:lnTo>
                    <a:pt x="1008991" y="2787174"/>
                  </a:lnTo>
                  <a:lnTo>
                    <a:pt x="1053087" y="2799818"/>
                  </a:lnTo>
                  <a:lnTo>
                    <a:pt x="1097755" y="2811068"/>
                  </a:lnTo>
                  <a:lnTo>
                    <a:pt x="1142970" y="2820898"/>
                  </a:lnTo>
                  <a:lnTo>
                    <a:pt x="1188707" y="2829285"/>
                  </a:lnTo>
                  <a:lnTo>
                    <a:pt x="1234940" y="2836203"/>
                  </a:lnTo>
                  <a:lnTo>
                    <a:pt x="1281645" y="2841627"/>
                  </a:lnTo>
                  <a:lnTo>
                    <a:pt x="1328797" y="2845532"/>
                  </a:lnTo>
                  <a:lnTo>
                    <a:pt x="1376371" y="2847893"/>
                  </a:lnTo>
                  <a:lnTo>
                    <a:pt x="1424343" y="2848686"/>
                  </a:lnTo>
                  <a:close/>
                </a:path>
              </a:pathLst>
            </a:custGeom>
            <a:ln w="635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61620" y="404265"/>
            <a:ext cx="7178675" cy="3072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  <a:r>
              <a:rPr sz="1200" b="1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Hope</a:t>
            </a:r>
            <a:r>
              <a:rPr sz="1200" b="1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sz="1200" b="1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Kids’</a:t>
            </a:r>
            <a:r>
              <a:rPr sz="1200" b="1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Meals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18400"/>
              </a:lnSpc>
              <a:spcBef>
                <a:spcPts val="550"/>
              </a:spcBef>
            </a:pP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company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 longtime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supporter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Kids’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Meals,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which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provides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free,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healthy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meals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directly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9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homes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hungry preschool-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aged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children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need.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Group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-2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Automotive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provides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 support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time,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money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in-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kind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donations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9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30" dirty="0">
                <a:solidFill>
                  <a:srgbClr val="231F20"/>
                </a:solidFill>
                <a:latin typeface="Arial"/>
                <a:cs typeface="Arial"/>
              </a:rPr>
              <a:t>help 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their</a:t>
            </a:r>
            <a:r>
              <a:rPr sz="95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mission.</a:t>
            </a:r>
            <a:r>
              <a:rPr sz="95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95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just</a:t>
            </a:r>
            <a:r>
              <a:rPr sz="95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95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five-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month</a:t>
            </a:r>
            <a:r>
              <a:rPr sz="95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span</a:t>
            </a:r>
            <a:r>
              <a:rPr sz="95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95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2022,</a:t>
            </a:r>
            <a:r>
              <a:rPr sz="95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Group</a:t>
            </a:r>
            <a:r>
              <a:rPr sz="95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-2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5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Automotive</a:t>
            </a:r>
            <a:r>
              <a:rPr sz="95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employee</a:t>
            </a:r>
            <a:r>
              <a:rPr sz="95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volunteers</a:t>
            </a:r>
            <a:r>
              <a:rPr sz="95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contributed</a:t>
            </a:r>
            <a:r>
              <a:rPr sz="95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nearly</a:t>
            </a:r>
            <a:r>
              <a:rPr sz="95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85" dirty="0">
                <a:solidFill>
                  <a:srgbClr val="231F20"/>
                </a:solidFill>
                <a:latin typeface="Arial"/>
                <a:cs typeface="Arial"/>
              </a:rPr>
              <a:t>200</a:t>
            </a:r>
            <a:endParaRPr sz="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hours</a:t>
            </a:r>
            <a:r>
              <a:rPr sz="95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95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time</a:t>
            </a:r>
            <a:r>
              <a:rPr sz="95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9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95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making</a:t>
            </a:r>
            <a:r>
              <a:rPr sz="95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sandwiches</a:t>
            </a:r>
            <a:r>
              <a:rPr sz="95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95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snacks</a:t>
            </a:r>
            <a:r>
              <a:rPr sz="95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95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packing</a:t>
            </a:r>
            <a:r>
              <a:rPr sz="95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Arial"/>
                <a:cs typeface="Arial"/>
              </a:rPr>
              <a:t>lunches.</a:t>
            </a:r>
            <a:endParaRPr sz="950" dirty="0">
              <a:latin typeface="Arial"/>
              <a:cs typeface="Arial"/>
            </a:endParaRPr>
          </a:p>
          <a:p>
            <a:pPr marL="12700" marR="2684145">
              <a:lnSpc>
                <a:spcPct val="118400"/>
              </a:lnSpc>
              <a:spcBef>
                <a:spcPts val="844"/>
              </a:spcBef>
            </a:pP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Group</a:t>
            </a:r>
            <a:r>
              <a:rPr sz="950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-2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50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Automotive</a:t>
            </a:r>
            <a:r>
              <a:rPr sz="95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committed</a:t>
            </a:r>
            <a:r>
              <a:rPr sz="950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over</a:t>
            </a:r>
            <a:r>
              <a:rPr sz="950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$35,000</a:t>
            </a:r>
            <a:r>
              <a:rPr sz="95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toward</a:t>
            </a:r>
            <a:r>
              <a:rPr sz="950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95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nonprofit</a:t>
            </a:r>
            <a:r>
              <a:rPr sz="950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as</a:t>
            </a:r>
            <a:r>
              <a:rPr sz="950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Arial"/>
                <a:cs typeface="Arial"/>
              </a:rPr>
              <a:t>well, 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from</a:t>
            </a:r>
            <a:r>
              <a:rPr sz="95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contributing</a:t>
            </a:r>
            <a:r>
              <a:rPr sz="950" spc="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9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950" spc="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950" spc="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new</a:t>
            </a:r>
            <a:r>
              <a:rPr sz="95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meal</a:t>
            </a:r>
            <a:r>
              <a:rPr sz="950" spc="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distribution</a:t>
            </a:r>
            <a:r>
              <a:rPr sz="950" spc="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van,</a:t>
            </a:r>
            <a:r>
              <a:rPr sz="950" spc="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supporting</a:t>
            </a:r>
            <a:r>
              <a:rPr sz="95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950" spc="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Arial"/>
                <a:cs typeface="Arial"/>
              </a:rPr>
              <a:t>annual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Harvest</a:t>
            </a:r>
            <a:r>
              <a:rPr sz="95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Luncheon</a:t>
            </a:r>
            <a:r>
              <a:rPr sz="95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95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golf</a:t>
            </a:r>
            <a:r>
              <a:rPr sz="95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tournament</a:t>
            </a:r>
            <a:r>
              <a:rPr sz="95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fundraisers,</a:t>
            </a:r>
            <a:r>
              <a:rPr sz="95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95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addition</a:t>
            </a:r>
            <a:r>
              <a:rPr sz="95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9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95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40" dirty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950" spc="85" dirty="0">
                <a:solidFill>
                  <a:srgbClr val="231F20"/>
                </a:solidFill>
                <a:latin typeface="Arial"/>
                <a:cs typeface="Arial"/>
              </a:rPr>
              <a:t>Adopt-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A-Family</a:t>
            </a:r>
            <a:r>
              <a:rPr sz="95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Christmas</a:t>
            </a:r>
            <a:r>
              <a:rPr sz="95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Holiday</a:t>
            </a:r>
            <a:r>
              <a:rPr sz="95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Hope</a:t>
            </a:r>
            <a:r>
              <a:rPr sz="95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45" dirty="0">
                <a:solidFill>
                  <a:srgbClr val="231F20"/>
                </a:solidFill>
                <a:latin typeface="Arial"/>
                <a:cs typeface="Arial"/>
              </a:rPr>
              <a:t>program.</a:t>
            </a:r>
            <a:endParaRPr sz="9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Group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-2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Automotive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supported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Christmas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program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 by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adopting</a:t>
            </a:r>
            <a:endParaRPr sz="950" dirty="0">
              <a:latin typeface="Arial"/>
              <a:cs typeface="Arial"/>
            </a:endParaRPr>
          </a:p>
          <a:p>
            <a:pPr marL="12700" marR="2706370">
              <a:lnSpc>
                <a:spcPct val="118400"/>
              </a:lnSpc>
            </a:pP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25</a:t>
            </a:r>
            <a:r>
              <a:rPr sz="95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families</a:t>
            </a:r>
            <a:r>
              <a:rPr sz="95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9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95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provide</a:t>
            </a:r>
            <a:r>
              <a:rPr sz="95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Christmas</a:t>
            </a:r>
            <a:r>
              <a:rPr sz="95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gifts</a:t>
            </a:r>
            <a:r>
              <a:rPr sz="95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95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over</a:t>
            </a:r>
            <a:r>
              <a:rPr sz="95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110" dirty="0">
                <a:solidFill>
                  <a:srgbClr val="231F20"/>
                </a:solidFill>
                <a:latin typeface="Arial"/>
                <a:cs typeface="Arial"/>
              </a:rPr>
              <a:t>200 </a:t>
            </a:r>
            <a:r>
              <a:rPr sz="950" spc="45" dirty="0">
                <a:solidFill>
                  <a:srgbClr val="231F20"/>
                </a:solidFill>
                <a:latin typeface="Arial"/>
                <a:cs typeface="Arial"/>
              </a:rPr>
              <a:t>people.</a:t>
            </a:r>
            <a:r>
              <a:rPr sz="95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Each</a:t>
            </a:r>
            <a:r>
              <a:rPr sz="95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45" dirty="0">
                <a:solidFill>
                  <a:srgbClr val="231F20"/>
                </a:solidFill>
                <a:latin typeface="Arial"/>
                <a:cs typeface="Arial"/>
              </a:rPr>
              <a:t>family 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member</a:t>
            </a:r>
            <a:r>
              <a:rPr sz="95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received</a:t>
            </a:r>
            <a:r>
              <a:rPr sz="95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4–6</a:t>
            </a:r>
            <a:r>
              <a:rPr sz="95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gifts</a:t>
            </a:r>
            <a:r>
              <a:rPr sz="95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(approximately</a:t>
            </a:r>
            <a:r>
              <a:rPr sz="95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1,000</a:t>
            </a:r>
            <a:r>
              <a:rPr sz="95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gifts),</a:t>
            </a:r>
            <a:r>
              <a:rPr sz="95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95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every</a:t>
            </a:r>
            <a:r>
              <a:rPr sz="95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45" dirty="0">
                <a:solidFill>
                  <a:srgbClr val="231F20"/>
                </a:solidFill>
                <a:latin typeface="Arial"/>
                <a:cs typeface="Arial"/>
              </a:rPr>
              <a:t>family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received</a:t>
            </a:r>
            <a:r>
              <a:rPr sz="95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95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$125</a:t>
            </a:r>
            <a:r>
              <a:rPr sz="95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grocery</a:t>
            </a:r>
            <a:r>
              <a:rPr sz="95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85" dirty="0">
                <a:solidFill>
                  <a:srgbClr val="231F20"/>
                </a:solidFill>
                <a:latin typeface="Arial"/>
                <a:cs typeface="Arial"/>
              </a:rPr>
              <a:t>gift</a:t>
            </a:r>
            <a:r>
              <a:rPr sz="95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card.</a:t>
            </a:r>
            <a:r>
              <a:rPr sz="95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95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85" dirty="0">
                <a:solidFill>
                  <a:srgbClr val="231F20"/>
                </a:solidFill>
                <a:latin typeface="Arial"/>
                <a:cs typeface="Arial"/>
              </a:rPr>
              <a:t>Adopt-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A-Family</a:t>
            </a:r>
            <a:r>
              <a:rPr sz="95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endeavor</a:t>
            </a:r>
            <a:r>
              <a:rPr sz="95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Arial"/>
                <a:cs typeface="Arial"/>
              </a:rPr>
              <a:t>includes </a:t>
            </a:r>
            <a:r>
              <a:rPr sz="950" spc="45" dirty="0">
                <a:solidFill>
                  <a:srgbClr val="231F20"/>
                </a:solidFill>
                <a:latin typeface="Arial"/>
                <a:cs typeface="Arial"/>
              </a:rPr>
              <a:t>employees</a:t>
            </a:r>
            <a:r>
              <a:rPr sz="95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raising</a:t>
            </a:r>
            <a:r>
              <a:rPr sz="95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funds,</a:t>
            </a:r>
            <a:r>
              <a:rPr sz="95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purchasing</a:t>
            </a:r>
            <a:r>
              <a:rPr sz="95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95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wrapping</a:t>
            </a:r>
            <a:r>
              <a:rPr sz="95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gifts,</a:t>
            </a:r>
            <a:r>
              <a:rPr sz="95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95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45" dirty="0">
                <a:solidFill>
                  <a:srgbClr val="231F20"/>
                </a:solidFill>
                <a:latin typeface="Arial"/>
                <a:cs typeface="Arial"/>
              </a:rPr>
              <a:t>organizing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95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delivering</a:t>
            </a:r>
            <a:r>
              <a:rPr sz="95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carloads</a:t>
            </a:r>
            <a:r>
              <a:rPr sz="95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95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presents</a:t>
            </a:r>
            <a:r>
              <a:rPr sz="95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9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95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every</a:t>
            </a:r>
            <a:r>
              <a:rPr sz="95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family.</a:t>
            </a:r>
            <a:r>
              <a:rPr sz="95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95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company</a:t>
            </a:r>
            <a:r>
              <a:rPr sz="95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matched employee</a:t>
            </a:r>
            <a:r>
              <a:rPr sz="950" spc="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fundraising</a:t>
            </a:r>
            <a:r>
              <a:rPr sz="950" spc="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9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950" spc="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90" dirty="0">
                <a:solidFill>
                  <a:srgbClr val="231F20"/>
                </a:solidFill>
                <a:latin typeface="Arial"/>
                <a:cs typeface="Arial"/>
              </a:rPr>
              <a:t>put</a:t>
            </a:r>
            <a:r>
              <a:rPr sz="950" spc="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950" spc="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star</a:t>
            </a:r>
            <a:r>
              <a:rPr sz="950" spc="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on</a:t>
            </a:r>
            <a:r>
              <a:rPr sz="950" spc="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90" dirty="0">
                <a:solidFill>
                  <a:srgbClr val="231F20"/>
                </a:solidFill>
                <a:latin typeface="Arial"/>
                <a:cs typeface="Arial"/>
              </a:rPr>
              <a:t>top</a:t>
            </a:r>
            <a:r>
              <a:rPr sz="950" spc="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950" spc="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950" spc="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generous</a:t>
            </a:r>
            <a:r>
              <a:rPr sz="950" spc="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holiday</a:t>
            </a:r>
            <a:r>
              <a:rPr sz="950" spc="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Arial"/>
                <a:cs typeface="Arial"/>
              </a:rPr>
              <a:t>spirit.</a:t>
            </a:r>
            <a:endParaRPr sz="950" dirty="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726343" y="1527982"/>
            <a:ext cx="2342515" cy="2342515"/>
            <a:chOff x="4726343" y="1527982"/>
            <a:chExt cx="2342515" cy="234251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58105" y="1559725"/>
              <a:ext cx="2278545" cy="227854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758093" y="1559732"/>
              <a:ext cx="2279015" cy="2279015"/>
            </a:xfrm>
            <a:custGeom>
              <a:avLst/>
              <a:gdLst/>
              <a:ahLst/>
              <a:cxnLst/>
              <a:rect l="l" t="t" r="r" b="b"/>
              <a:pathLst>
                <a:path w="2279015" h="2279015">
                  <a:moveTo>
                    <a:pt x="1139278" y="2278545"/>
                  </a:moveTo>
                  <a:lnTo>
                    <a:pt x="1187437" y="2277545"/>
                  </a:lnTo>
                  <a:lnTo>
                    <a:pt x="1235087" y="2274573"/>
                  </a:lnTo>
                  <a:lnTo>
                    <a:pt x="1282188" y="2269668"/>
                  </a:lnTo>
                  <a:lnTo>
                    <a:pt x="1328700" y="2262869"/>
                  </a:lnTo>
                  <a:lnTo>
                    <a:pt x="1374583" y="2254217"/>
                  </a:lnTo>
                  <a:lnTo>
                    <a:pt x="1419799" y="2243750"/>
                  </a:lnTo>
                  <a:lnTo>
                    <a:pt x="1464308" y="2231508"/>
                  </a:lnTo>
                  <a:lnTo>
                    <a:pt x="1508070" y="2217531"/>
                  </a:lnTo>
                  <a:lnTo>
                    <a:pt x="1551046" y="2201858"/>
                  </a:lnTo>
                  <a:lnTo>
                    <a:pt x="1593196" y="2184529"/>
                  </a:lnTo>
                  <a:lnTo>
                    <a:pt x="1634481" y="2165584"/>
                  </a:lnTo>
                  <a:lnTo>
                    <a:pt x="1674860" y="2145061"/>
                  </a:lnTo>
                  <a:lnTo>
                    <a:pt x="1714295" y="2123000"/>
                  </a:lnTo>
                  <a:lnTo>
                    <a:pt x="1752746" y="2099442"/>
                  </a:lnTo>
                  <a:lnTo>
                    <a:pt x="1790174" y="2074424"/>
                  </a:lnTo>
                  <a:lnTo>
                    <a:pt x="1826538" y="2047988"/>
                  </a:lnTo>
                  <a:lnTo>
                    <a:pt x="1861800" y="2020173"/>
                  </a:lnTo>
                  <a:lnTo>
                    <a:pt x="1895920" y="1991017"/>
                  </a:lnTo>
                  <a:lnTo>
                    <a:pt x="1928858" y="1960562"/>
                  </a:lnTo>
                  <a:lnTo>
                    <a:pt x="1960574" y="1928845"/>
                  </a:lnTo>
                  <a:lnTo>
                    <a:pt x="1991030" y="1895907"/>
                  </a:lnTo>
                  <a:lnTo>
                    <a:pt x="2020186" y="1861788"/>
                  </a:lnTo>
                  <a:lnTo>
                    <a:pt x="2048001" y="1826526"/>
                  </a:lnTo>
                  <a:lnTo>
                    <a:pt x="2074437" y="1790161"/>
                  </a:lnTo>
                  <a:lnTo>
                    <a:pt x="2099454" y="1752734"/>
                  </a:lnTo>
                  <a:lnTo>
                    <a:pt x="2123013" y="1714283"/>
                  </a:lnTo>
                  <a:lnTo>
                    <a:pt x="2145073" y="1674848"/>
                  </a:lnTo>
                  <a:lnTo>
                    <a:pt x="2165596" y="1634468"/>
                  </a:lnTo>
                  <a:lnTo>
                    <a:pt x="2184542" y="1593183"/>
                  </a:lnTo>
                  <a:lnTo>
                    <a:pt x="2201871" y="1551033"/>
                  </a:lnTo>
                  <a:lnTo>
                    <a:pt x="2217544" y="1508058"/>
                  </a:lnTo>
                  <a:lnTo>
                    <a:pt x="2231521" y="1464296"/>
                  </a:lnTo>
                  <a:lnTo>
                    <a:pt x="2243763" y="1419787"/>
                  </a:lnTo>
                  <a:lnTo>
                    <a:pt x="2254230" y="1374571"/>
                  </a:lnTo>
                  <a:lnTo>
                    <a:pt x="2262882" y="1328687"/>
                  </a:lnTo>
                  <a:lnTo>
                    <a:pt x="2269681" y="1282175"/>
                  </a:lnTo>
                  <a:lnTo>
                    <a:pt x="2274586" y="1235074"/>
                  </a:lnTo>
                  <a:lnTo>
                    <a:pt x="2277558" y="1187425"/>
                  </a:lnTo>
                  <a:lnTo>
                    <a:pt x="2278557" y="1139266"/>
                  </a:lnTo>
                  <a:lnTo>
                    <a:pt x="2277558" y="1091108"/>
                  </a:lnTo>
                  <a:lnTo>
                    <a:pt x="2274586" y="1043459"/>
                  </a:lnTo>
                  <a:lnTo>
                    <a:pt x="2269681" y="996359"/>
                  </a:lnTo>
                  <a:lnTo>
                    <a:pt x="2262882" y="949848"/>
                  </a:lnTo>
                  <a:lnTo>
                    <a:pt x="2254230" y="903965"/>
                  </a:lnTo>
                  <a:lnTo>
                    <a:pt x="2243763" y="858750"/>
                  </a:lnTo>
                  <a:lnTo>
                    <a:pt x="2231521" y="814242"/>
                  </a:lnTo>
                  <a:lnTo>
                    <a:pt x="2217544" y="770480"/>
                  </a:lnTo>
                  <a:lnTo>
                    <a:pt x="2201871" y="727505"/>
                  </a:lnTo>
                  <a:lnTo>
                    <a:pt x="2184542" y="685355"/>
                  </a:lnTo>
                  <a:lnTo>
                    <a:pt x="2165596" y="644071"/>
                  </a:lnTo>
                  <a:lnTo>
                    <a:pt x="2145073" y="603692"/>
                  </a:lnTo>
                  <a:lnTo>
                    <a:pt x="2123013" y="564258"/>
                  </a:lnTo>
                  <a:lnTo>
                    <a:pt x="2099454" y="525807"/>
                  </a:lnTo>
                  <a:lnTo>
                    <a:pt x="2074437" y="488380"/>
                  </a:lnTo>
                  <a:lnTo>
                    <a:pt x="2048001" y="452016"/>
                  </a:lnTo>
                  <a:lnTo>
                    <a:pt x="2020186" y="416754"/>
                  </a:lnTo>
                  <a:lnTo>
                    <a:pt x="1991030" y="382635"/>
                  </a:lnTo>
                  <a:lnTo>
                    <a:pt x="1960574" y="349697"/>
                  </a:lnTo>
                  <a:lnTo>
                    <a:pt x="1928858" y="317981"/>
                  </a:lnTo>
                  <a:lnTo>
                    <a:pt x="1895920" y="287525"/>
                  </a:lnTo>
                  <a:lnTo>
                    <a:pt x="1861800" y="258370"/>
                  </a:lnTo>
                  <a:lnTo>
                    <a:pt x="1826538" y="230555"/>
                  </a:lnTo>
                  <a:lnTo>
                    <a:pt x="1790174" y="204119"/>
                  </a:lnTo>
                  <a:lnTo>
                    <a:pt x="1752746" y="179102"/>
                  </a:lnTo>
                  <a:lnTo>
                    <a:pt x="1714295" y="155543"/>
                  </a:lnTo>
                  <a:lnTo>
                    <a:pt x="1674860" y="133483"/>
                  </a:lnTo>
                  <a:lnTo>
                    <a:pt x="1634481" y="112960"/>
                  </a:lnTo>
                  <a:lnTo>
                    <a:pt x="1593196" y="94015"/>
                  </a:lnTo>
                  <a:lnTo>
                    <a:pt x="1551046" y="76685"/>
                  </a:lnTo>
                  <a:lnTo>
                    <a:pt x="1508070" y="61013"/>
                  </a:lnTo>
                  <a:lnTo>
                    <a:pt x="1464308" y="47036"/>
                  </a:lnTo>
                  <a:lnTo>
                    <a:pt x="1419799" y="34794"/>
                  </a:lnTo>
                  <a:lnTo>
                    <a:pt x="1374583" y="24327"/>
                  </a:lnTo>
                  <a:lnTo>
                    <a:pt x="1328700" y="15675"/>
                  </a:lnTo>
                  <a:lnTo>
                    <a:pt x="1282188" y="8876"/>
                  </a:lnTo>
                  <a:lnTo>
                    <a:pt x="1235087" y="3971"/>
                  </a:lnTo>
                  <a:lnTo>
                    <a:pt x="1187437" y="999"/>
                  </a:lnTo>
                  <a:lnTo>
                    <a:pt x="1139278" y="0"/>
                  </a:lnTo>
                  <a:lnTo>
                    <a:pt x="1091119" y="999"/>
                  </a:lnTo>
                  <a:lnTo>
                    <a:pt x="1043470" y="3971"/>
                  </a:lnTo>
                  <a:lnTo>
                    <a:pt x="996369" y="8876"/>
                  </a:lnTo>
                  <a:lnTo>
                    <a:pt x="949857" y="15675"/>
                  </a:lnTo>
                  <a:lnTo>
                    <a:pt x="903973" y="24327"/>
                  </a:lnTo>
                  <a:lnTo>
                    <a:pt x="858757" y="34794"/>
                  </a:lnTo>
                  <a:lnTo>
                    <a:pt x="814249" y="47036"/>
                  </a:lnTo>
                  <a:lnTo>
                    <a:pt x="770486" y="61013"/>
                  </a:lnTo>
                  <a:lnTo>
                    <a:pt x="727511" y="76685"/>
                  </a:lnTo>
                  <a:lnTo>
                    <a:pt x="685361" y="94015"/>
                  </a:lnTo>
                  <a:lnTo>
                    <a:pt x="644076" y="112960"/>
                  </a:lnTo>
                  <a:lnTo>
                    <a:pt x="603697" y="133483"/>
                  </a:lnTo>
                  <a:lnTo>
                    <a:pt x="564261" y="155543"/>
                  </a:lnTo>
                  <a:lnTo>
                    <a:pt x="525810" y="179102"/>
                  </a:lnTo>
                  <a:lnTo>
                    <a:pt x="488383" y="204119"/>
                  </a:lnTo>
                  <a:lnTo>
                    <a:pt x="452018" y="230555"/>
                  </a:lnTo>
                  <a:lnTo>
                    <a:pt x="416757" y="258370"/>
                  </a:lnTo>
                  <a:lnTo>
                    <a:pt x="382637" y="287525"/>
                  </a:lnTo>
                  <a:lnTo>
                    <a:pt x="349699" y="317981"/>
                  </a:lnTo>
                  <a:lnTo>
                    <a:pt x="317982" y="349697"/>
                  </a:lnTo>
                  <a:lnTo>
                    <a:pt x="287527" y="382635"/>
                  </a:lnTo>
                  <a:lnTo>
                    <a:pt x="258371" y="416754"/>
                  </a:lnTo>
                  <a:lnTo>
                    <a:pt x="230556" y="452016"/>
                  </a:lnTo>
                  <a:lnTo>
                    <a:pt x="204120" y="488380"/>
                  </a:lnTo>
                  <a:lnTo>
                    <a:pt x="179103" y="525807"/>
                  </a:lnTo>
                  <a:lnTo>
                    <a:pt x="155544" y="564258"/>
                  </a:lnTo>
                  <a:lnTo>
                    <a:pt x="133483" y="603692"/>
                  </a:lnTo>
                  <a:lnTo>
                    <a:pt x="112960" y="644071"/>
                  </a:lnTo>
                  <a:lnTo>
                    <a:pt x="94015" y="685355"/>
                  </a:lnTo>
                  <a:lnTo>
                    <a:pt x="76686" y="727505"/>
                  </a:lnTo>
                  <a:lnTo>
                    <a:pt x="61013" y="770480"/>
                  </a:lnTo>
                  <a:lnTo>
                    <a:pt x="47036" y="814242"/>
                  </a:lnTo>
                  <a:lnTo>
                    <a:pt x="34794" y="858750"/>
                  </a:lnTo>
                  <a:lnTo>
                    <a:pt x="24327" y="903965"/>
                  </a:lnTo>
                  <a:lnTo>
                    <a:pt x="15675" y="949848"/>
                  </a:lnTo>
                  <a:lnTo>
                    <a:pt x="8876" y="996359"/>
                  </a:lnTo>
                  <a:lnTo>
                    <a:pt x="3971" y="1043459"/>
                  </a:lnTo>
                  <a:lnTo>
                    <a:pt x="999" y="1091108"/>
                  </a:lnTo>
                  <a:lnTo>
                    <a:pt x="0" y="1139266"/>
                  </a:lnTo>
                  <a:lnTo>
                    <a:pt x="999" y="1187425"/>
                  </a:lnTo>
                  <a:lnTo>
                    <a:pt x="3971" y="1235074"/>
                  </a:lnTo>
                  <a:lnTo>
                    <a:pt x="8876" y="1282175"/>
                  </a:lnTo>
                  <a:lnTo>
                    <a:pt x="15675" y="1328687"/>
                  </a:lnTo>
                  <a:lnTo>
                    <a:pt x="24327" y="1374571"/>
                  </a:lnTo>
                  <a:lnTo>
                    <a:pt x="34794" y="1419787"/>
                  </a:lnTo>
                  <a:lnTo>
                    <a:pt x="47036" y="1464296"/>
                  </a:lnTo>
                  <a:lnTo>
                    <a:pt x="61013" y="1508058"/>
                  </a:lnTo>
                  <a:lnTo>
                    <a:pt x="76686" y="1551033"/>
                  </a:lnTo>
                  <a:lnTo>
                    <a:pt x="94015" y="1593183"/>
                  </a:lnTo>
                  <a:lnTo>
                    <a:pt x="112960" y="1634468"/>
                  </a:lnTo>
                  <a:lnTo>
                    <a:pt x="133483" y="1674848"/>
                  </a:lnTo>
                  <a:lnTo>
                    <a:pt x="155544" y="1714283"/>
                  </a:lnTo>
                  <a:lnTo>
                    <a:pt x="179103" y="1752734"/>
                  </a:lnTo>
                  <a:lnTo>
                    <a:pt x="204120" y="1790161"/>
                  </a:lnTo>
                  <a:lnTo>
                    <a:pt x="230556" y="1826526"/>
                  </a:lnTo>
                  <a:lnTo>
                    <a:pt x="258371" y="1861788"/>
                  </a:lnTo>
                  <a:lnTo>
                    <a:pt x="287527" y="1895907"/>
                  </a:lnTo>
                  <a:lnTo>
                    <a:pt x="317982" y="1928845"/>
                  </a:lnTo>
                  <a:lnTo>
                    <a:pt x="349699" y="1960562"/>
                  </a:lnTo>
                  <a:lnTo>
                    <a:pt x="382637" y="1991017"/>
                  </a:lnTo>
                  <a:lnTo>
                    <a:pt x="416757" y="2020173"/>
                  </a:lnTo>
                  <a:lnTo>
                    <a:pt x="452018" y="2047988"/>
                  </a:lnTo>
                  <a:lnTo>
                    <a:pt x="488383" y="2074424"/>
                  </a:lnTo>
                  <a:lnTo>
                    <a:pt x="525810" y="2099442"/>
                  </a:lnTo>
                  <a:lnTo>
                    <a:pt x="564261" y="2123000"/>
                  </a:lnTo>
                  <a:lnTo>
                    <a:pt x="603697" y="2145061"/>
                  </a:lnTo>
                  <a:lnTo>
                    <a:pt x="644076" y="2165584"/>
                  </a:lnTo>
                  <a:lnTo>
                    <a:pt x="685361" y="2184529"/>
                  </a:lnTo>
                  <a:lnTo>
                    <a:pt x="727511" y="2201858"/>
                  </a:lnTo>
                  <a:lnTo>
                    <a:pt x="770486" y="2217531"/>
                  </a:lnTo>
                  <a:lnTo>
                    <a:pt x="814249" y="2231508"/>
                  </a:lnTo>
                  <a:lnTo>
                    <a:pt x="858757" y="2243750"/>
                  </a:lnTo>
                  <a:lnTo>
                    <a:pt x="903973" y="2254217"/>
                  </a:lnTo>
                  <a:lnTo>
                    <a:pt x="949857" y="2262869"/>
                  </a:lnTo>
                  <a:lnTo>
                    <a:pt x="996369" y="2269668"/>
                  </a:lnTo>
                  <a:lnTo>
                    <a:pt x="1043470" y="2274573"/>
                  </a:lnTo>
                  <a:lnTo>
                    <a:pt x="1091119" y="2277545"/>
                  </a:lnTo>
                  <a:lnTo>
                    <a:pt x="1139278" y="2278545"/>
                  </a:lnTo>
                  <a:close/>
                </a:path>
              </a:pathLst>
            </a:custGeom>
            <a:ln w="635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1620" y="404265"/>
            <a:ext cx="2323465" cy="1478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Rallying</a:t>
            </a:r>
            <a:r>
              <a:rPr sz="1200" b="1" spc="-3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Together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229870">
              <a:lnSpc>
                <a:spcPct val="118400"/>
              </a:lnSpc>
              <a:spcBef>
                <a:spcPts val="550"/>
              </a:spcBef>
            </a:pP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On</a:t>
            </a:r>
            <a:r>
              <a:rPr sz="95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March</a:t>
            </a:r>
            <a:r>
              <a:rPr sz="950" spc="1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20,</a:t>
            </a:r>
            <a:r>
              <a:rPr sz="950" spc="1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Subaru</a:t>
            </a:r>
            <a:r>
              <a:rPr sz="950" spc="1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El</a:t>
            </a:r>
            <a:r>
              <a:rPr sz="95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Paso</a:t>
            </a:r>
            <a:r>
              <a:rPr sz="950" spc="1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30" dirty="0">
                <a:solidFill>
                  <a:srgbClr val="231F20"/>
                </a:solidFill>
                <a:latin typeface="Arial"/>
                <a:cs typeface="Arial"/>
              </a:rPr>
              <a:t>held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950" spc="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rally</a:t>
            </a:r>
            <a:r>
              <a:rPr sz="95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95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employees,</a:t>
            </a:r>
            <a:r>
              <a:rPr sz="95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their</a:t>
            </a:r>
            <a:r>
              <a:rPr sz="950" spc="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Arial"/>
                <a:cs typeface="Arial"/>
              </a:rPr>
              <a:t>families</a:t>
            </a:r>
            <a:endParaRPr sz="950" dirty="0">
              <a:latin typeface="Arial"/>
              <a:cs typeface="Arial"/>
            </a:endParaRPr>
          </a:p>
          <a:p>
            <a:pPr marL="12700" marR="5080">
              <a:lnSpc>
                <a:spcPct val="118400"/>
              </a:lnSpc>
            </a:pP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950" spc="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customers.</a:t>
            </a:r>
            <a:r>
              <a:rPr sz="950" spc="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85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950" spc="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donations</a:t>
            </a:r>
            <a:r>
              <a:rPr sz="95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from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Subaru</a:t>
            </a:r>
            <a:r>
              <a:rPr sz="95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95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America</a:t>
            </a:r>
            <a:r>
              <a:rPr sz="95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95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Group</a:t>
            </a:r>
            <a:r>
              <a:rPr sz="95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-50" dirty="0">
                <a:solidFill>
                  <a:srgbClr val="231F20"/>
                </a:solidFill>
                <a:latin typeface="Arial"/>
                <a:cs typeface="Arial"/>
              </a:rPr>
              <a:t>1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Automotive,</a:t>
            </a:r>
            <a:r>
              <a:rPr sz="950" spc="1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950" spc="1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dealership</a:t>
            </a:r>
            <a:r>
              <a:rPr sz="950" spc="1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was</a:t>
            </a:r>
            <a:r>
              <a:rPr sz="950" spc="1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45" dirty="0">
                <a:solidFill>
                  <a:srgbClr val="231F20"/>
                </a:solidFill>
                <a:latin typeface="Arial"/>
                <a:cs typeface="Arial"/>
              </a:rPr>
              <a:t>happy </a:t>
            </a:r>
            <a:r>
              <a:rPr sz="950" spc="9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95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present</a:t>
            </a:r>
            <a:r>
              <a:rPr sz="95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95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90" dirty="0">
                <a:solidFill>
                  <a:srgbClr val="231F20"/>
                </a:solidFill>
                <a:latin typeface="Arial"/>
                <a:cs typeface="Arial"/>
              </a:rPr>
              <a:t>$30,000</a:t>
            </a:r>
            <a:r>
              <a:rPr sz="95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check</a:t>
            </a:r>
            <a:r>
              <a:rPr sz="95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9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95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El</a:t>
            </a:r>
            <a:r>
              <a:rPr sz="95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-20" dirty="0">
                <a:solidFill>
                  <a:srgbClr val="231F20"/>
                </a:solidFill>
                <a:latin typeface="Arial"/>
                <a:cs typeface="Arial"/>
              </a:rPr>
              <a:t>Paso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Center</a:t>
            </a:r>
            <a:r>
              <a:rPr sz="950" spc="2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950" spc="2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Diabetes</a:t>
            </a:r>
            <a:r>
              <a:rPr sz="950" spc="2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Arial"/>
                <a:cs typeface="Arial"/>
              </a:rPr>
              <a:t>Association.</a:t>
            </a:r>
            <a:endParaRPr sz="95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1620" y="2004465"/>
            <a:ext cx="4356735" cy="1821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Running</a:t>
            </a:r>
            <a:r>
              <a:rPr sz="1200" b="1" spc="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8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sz="1200" b="1" spc="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200" b="1" spc="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Cause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66675">
              <a:lnSpc>
                <a:spcPct val="118400"/>
              </a:lnSpc>
              <a:spcBef>
                <a:spcPts val="550"/>
              </a:spcBef>
            </a:pPr>
            <a:r>
              <a:rPr sz="950" spc="45" dirty="0">
                <a:solidFill>
                  <a:srgbClr val="231F20"/>
                </a:solidFill>
                <a:latin typeface="Arial"/>
                <a:cs typeface="Arial"/>
              </a:rPr>
              <a:t>Employees</a:t>
            </a:r>
            <a:r>
              <a:rPr sz="950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from</a:t>
            </a:r>
            <a:r>
              <a:rPr sz="950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95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Group</a:t>
            </a:r>
            <a:r>
              <a:rPr sz="950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-2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5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Automotive</a:t>
            </a:r>
            <a:r>
              <a:rPr sz="950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corporate</a:t>
            </a:r>
            <a:r>
              <a:rPr sz="95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office</a:t>
            </a:r>
            <a:r>
              <a:rPr sz="950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95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Arial"/>
                <a:cs typeface="Arial"/>
              </a:rPr>
              <a:t>Sterling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McCall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85" dirty="0">
                <a:solidFill>
                  <a:srgbClr val="231F20"/>
                </a:solidFill>
                <a:latin typeface="Arial"/>
                <a:cs typeface="Arial"/>
              </a:rPr>
              <a:t>Auto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Group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participated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Hess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Houston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Corporate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Run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-25" dirty="0">
                <a:solidFill>
                  <a:srgbClr val="231F20"/>
                </a:solidFill>
                <a:latin typeface="Arial"/>
                <a:cs typeface="Arial"/>
              </a:rPr>
              <a:t>5K.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This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charitable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event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promotes</a:t>
            </a:r>
            <a:r>
              <a:rPr sz="95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corporate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wellness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95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employee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45" dirty="0">
                <a:solidFill>
                  <a:srgbClr val="231F20"/>
                </a:solidFill>
                <a:latin typeface="Arial"/>
                <a:cs typeface="Arial"/>
              </a:rPr>
              <a:t>team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building</a:t>
            </a:r>
            <a:r>
              <a:rPr sz="950" spc="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95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Houston.</a:t>
            </a:r>
            <a:r>
              <a:rPr sz="95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All</a:t>
            </a:r>
            <a:r>
              <a:rPr sz="95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levels</a:t>
            </a:r>
            <a:r>
              <a:rPr sz="950" spc="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95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runners</a:t>
            </a:r>
            <a:r>
              <a:rPr sz="95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95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walkers</a:t>
            </a:r>
            <a:r>
              <a:rPr sz="950" spc="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are</a:t>
            </a:r>
            <a:r>
              <a:rPr sz="95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45" dirty="0">
                <a:solidFill>
                  <a:srgbClr val="231F20"/>
                </a:solidFill>
                <a:latin typeface="Arial"/>
                <a:cs typeface="Arial"/>
              </a:rPr>
              <a:t>encouraged</a:t>
            </a:r>
            <a:r>
              <a:rPr sz="950" spc="5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9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95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participate.</a:t>
            </a:r>
            <a:r>
              <a:rPr sz="95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Proceeds</a:t>
            </a:r>
            <a:r>
              <a:rPr sz="95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benefit</a:t>
            </a:r>
            <a:r>
              <a:rPr sz="95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Memorial</a:t>
            </a:r>
            <a:r>
              <a:rPr sz="95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Park</a:t>
            </a:r>
            <a:r>
              <a:rPr sz="95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Conservancy,</a:t>
            </a:r>
            <a:r>
              <a:rPr sz="95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which</a:t>
            </a:r>
            <a:r>
              <a:rPr sz="95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-25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endParaRPr sz="950" dirty="0">
              <a:latin typeface="Arial"/>
              <a:cs typeface="Arial"/>
            </a:endParaRPr>
          </a:p>
          <a:p>
            <a:pPr marL="12700" marR="5080">
              <a:lnSpc>
                <a:spcPct val="118400"/>
              </a:lnSpc>
            </a:pP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committed</a:t>
            </a:r>
            <a:r>
              <a:rPr sz="95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9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95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restoring,</a:t>
            </a:r>
            <a:r>
              <a:rPr sz="95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preserving</a:t>
            </a:r>
            <a:r>
              <a:rPr sz="95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95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enhancing</a:t>
            </a:r>
            <a:r>
              <a:rPr sz="95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Memorial</a:t>
            </a:r>
            <a:r>
              <a:rPr sz="95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Park</a:t>
            </a:r>
            <a:r>
              <a:rPr sz="95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95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40" dirty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enjoyment</a:t>
            </a:r>
            <a:r>
              <a:rPr sz="95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95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all</a:t>
            </a:r>
            <a:r>
              <a:rPr sz="95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Houstonians.</a:t>
            </a:r>
            <a:r>
              <a:rPr sz="95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95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2022,</a:t>
            </a:r>
            <a:r>
              <a:rPr sz="95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95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Group</a:t>
            </a:r>
            <a:r>
              <a:rPr sz="95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-2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5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corporate</a:t>
            </a:r>
            <a:r>
              <a:rPr sz="95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office</a:t>
            </a:r>
            <a:r>
              <a:rPr sz="95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30" dirty="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Sterling</a:t>
            </a:r>
            <a:r>
              <a:rPr sz="95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McCall</a:t>
            </a:r>
            <a:r>
              <a:rPr sz="95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85" dirty="0">
                <a:solidFill>
                  <a:srgbClr val="231F20"/>
                </a:solidFill>
                <a:latin typeface="Arial"/>
                <a:cs typeface="Arial"/>
              </a:rPr>
              <a:t>Auto</a:t>
            </a:r>
            <a:r>
              <a:rPr sz="95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Group</a:t>
            </a:r>
            <a:r>
              <a:rPr sz="95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had</a:t>
            </a:r>
            <a:r>
              <a:rPr sz="95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approximately</a:t>
            </a:r>
            <a:r>
              <a:rPr sz="95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100" dirty="0">
                <a:solidFill>
                  <a:srgbClr val="231F20"/>
                </a:solidFill>
                <a:latin typeface="Arial"/>
                <a:cs typeface="Arial"/>
              </a:rPr>
              <a:t>30</a:t>
            </a:r>
            <a:r>
              <a:rPr sz="95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team</a:t>
            </a:r>
            <a:r>
              <a:rPr sz="95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members</a:t>
            </a:r>
            <a:r>
              <a:rPr sz="95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45" dirty="0">
                <a:solidFill>
                  <a:srgbClr val="231F20"/>
                </a:solidFill>
                <a:latin typeface="Arial"/>
                <a:cs typeface="Arial"/>
              </a:rPr>
              <a:t>come 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out</a:t>
            </a:r>
            <a:r>
              <a:rPr sz="950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95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run</a:t>
            </a:r>
            <a:r>
              <a:rPr sz="950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95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this</a:t>
            </a:r>
            <a:r>
              <a:rPr sz="950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charitable</a:t>
            </a:r>
            <a:r>
              <a:rPr sz="95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Arial"/>
                <a:cs typeface="Arial"/>
              </a:rPr>
              <a:t>cause.</a:t>
            </a:r>
            <a:endParaRPr sz="95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74320" y="365759"/>
            <a:ext cx="9966960" cy="5897880"/>
            <a:chOff x="274320" y="365759"/>
            <a:chExt cx="9966960" cy="589788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4320" y="4261091"/>
              <a:ext cx="4791455" cy="200254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65776" y="2130552"/>
              <a:ext cx="5175503" cy="38862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16935" y="365759"/>
              <a:ext cx="1776971" cy="1776971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5052893" y="404265"/>
            <a:ext cx="4937760" cy="1478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Ira</a:t>
            </a:r>
            <a:r>
              <a:rPr sz="1200" b="1" spc="-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Subaru</a:t>
            </a:r>
            <a:r>
              <a:rPr sz="1200" b="1" spc="-1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</a:t>
            </a:r>
            <a:r>
              <a:rPr sz="1200" b="1" spc="-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200" b="1" spc="-1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Love </a:t>
            </a:r>
            <a:r>
              <a:rPr sz="1200" b="1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18400"/>
              </a:lnSpc>
              <a:spcBef>
                <a:spcPts val="550"/>
              </a:spcBef>
            </a:pP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On</a:t>
            </a:r>
            <a:r>
              <a:rPr sz="95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April</a:t>
            </a:r>
            <a:r>
              <a:rPr sz="95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27,</a:t>
            </a:r>
            <a:r>
              <a:rPr sz="95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Ira</a:t>
            </a:r>
            <a:r>
              <a:rPr sz="95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Subaru</a:t>
            </a:r>
            <a:r>
              <a:rPr sz="95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presented</a:t>
            </a:r>
            <a:r>
              <a:rPr sz="95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95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Northeast</a:t>
            </a:r>
            <a:r>
              <a:rPr sz="95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Animal</a:t>
            </a:r>
            <a:r>
              <a:rPr sz="95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Shelter</a:t>
            </a:r>
            <a:r>
              <a:rPr sz="95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95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Salem,</a:t>
            </a:r>
            <a:r>
              <a:rPr sz="95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MA</a:t>
            </a:r>
            <a:r>
              <a:rPr sz="95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95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donation</a:t>
            </a:r>
            <a:r>
              <a:rPr sz="95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95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$33,451</a:t>
            </a:r>
            <a:r>
              <a:rPr sz="95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as</a:t>
            </a:r>
            <a:r>
              <a:rPr sz="95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part</a:t>
            </a:r>
            <a:r>
              <a:rPr sz="95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95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Subaru’s</a:t>
            </a:r>
            <a:r>
              <a:rPr sz="95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Share</a:t>
            </a:r>
            <a:r>
              <a:rPr sz="95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95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Love</a:t>
            </a:r>
            <a:r>
              <a:rPr sz="95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campaign</a:t>
            </a:r>
            <a:r>
              <a:rPr sz="95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9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95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assist</a:t>
            </a:r>
            <a:r>
              <a:rPr sz="95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95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shelter’s</a:t>
            </a:r>
            <a:r>
              <a:rPr sz="95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local</a:t>
            </a:r>
            <a:r>
              <a:rPr sz="95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efforts.</a:t>
            </a:r>
            <a:r>
              <a:rPr sz="95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This</a:t>
            </a:r>
            <a:r>
              <a:rPr sz="95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donation</a:t>
            </a:r>
            <a:r>
              <a:rPr sz="95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was</a:t>
            </a:r>
            <a:r>
              <a:rPr sz="95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made</a:t>
            </a:r>
            <a:r>
              <a:rPr sz="95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possible</a:t>
            </a:r>
            <a:r>
              <a:rPr sz="95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by</a:t>
            </a:r>
            <a:r>
              <a:rPr sz="95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95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joint</a:t>
            </a:r>
            <a:r>
              <a:rPr sz="95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effort</a:t>
            </a:r>
            <a:r>
              <a:rPr sz="95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from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Ira</a:t>
            </a:r>
            <a:r>
              <a:rPr sz="950" spc="1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Subaru</a:t>
            </a:r>
            <a:r>
              <a:rPr sz="950" spc="1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employees,</a:t>
            </a:r>
            <a:r>
              <a:rPr sz="950" spc="1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Subaru</a:t>
            </a:r>
            <a:r>
              <a:rPr sz="950" spc="1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950" spc="1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America</a:t>
            </a:r>
            <a:r>
              <a:rPr sz="950" spc="1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950" spc="1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Subaru</a:t>
            </a:r>
            <a:r>
              <a:rPr sz="950" spc="1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950" spc="1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New</a:t>
            </a:r>
            <a:r>
              <a:rPr sz="950" spc="1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England.</a:t>
            </a:r>
            <a:r>
              <a:rPr sz="950" spc="1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Ira</a:t>
            </a:r>
            <a:r>
              <a:rPr sz="950" spc="1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Arial"/>
                <a:cs typeface="Arial"/>
              </a:rPr>
              <a:t>Subaru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Management</a:t>
            </a:r>
            <a:r>
              <a:rPr sz="95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Team,</a:t>
            </a:r>
            <a:r>
              <a:rPr sz="95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including</a:t>
            </a:r>
            <a:r>
              <a:rPr sz="95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General</a:t>
            </a:r>
            <a:r>
              <a:rPr sz="95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Manager,</a:t>
            </a:r>
            <a:r>
              <a:rPr sz="95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Roscoe</a:t>
            </a:r>
            <a:r>
              <a:rPr sz="95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Robinson;</a:t>
            </a:r>
            <a:r>
              <a:rPr sz="95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Ira</a:t>
            </a:r>
            <a:r>
              <a:rPr sz="95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Motor</a:t>
            </a:r>
            <a:r>
              <a:rPr sz="95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45" dirty="0">
                <a:solidFill>
                  <a:srgbClr val="231F20"/>
                </a:solidFill>
                <a:latin typeface="Arial"/>
                <a:cs typeface="Arial"/>
              </a:rPr>
              <a:t>Group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Market</a:t>
            </a:r>
            <a:r>
              <a:rPr sz="950" spc="1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Director,</a:t>
            </a:r>
            <a:r>
              <a:rPr sz="950" spc="1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Jon</a:t>
            </a:r>
            <a:r>
              <a:rPr sz="950" spc="1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Zillioux;</a:t>
            </a:r>
            <a:r>
              <a:rPr sz="950" spc="1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Subaru</a:t>
            </a:r>
            <a:r>
              <a:rPr sz="950" spc="1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950" spc="1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New</a:t>
            </a:r>
            <a:r>
              <a:rPr sz="950" spc="1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England</a:t>
            </a:r>
            <a:r>
              <a:rPr sz="950" spc="1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Management</a:t>
            </a:r>
            <a:r>
              <a:rPr sz="950" spc="1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950" spc="1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Arial"/>
                <a:cs typeface="Arial"/>
              </a:rPr>
              <a:t>guests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participated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this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Arial"/>
                <a:cs typeface="Arial"/>
              </a:rPr>
              <a:t>event.</a:t>
            </a:r>
            <a:endParaRPr sz="9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19619" y="669531"/>
            <a:ext cx="308864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4300" marR="5080" indent="-101600">
              <a:lnSpc>
                <a:spcPct val="118400"/>
              </a:lnSpc>
              <a:spcBef>
                <a:spcPts val="100"/>
              </a:spcBef>
            </a:pP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Audi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El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Paso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had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great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night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Arial"/>
                <a:cs typeface="Arial"/>
              </a:rPr>
              <a:t>Eastlake</a:t>
            </a:r>
            <a:r>
              <a:rPr sz="950" spc="5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High</a:t>
            </a:r>
            <a:r>
              <a:rPr sz="95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School</a:t>
            </a:r>
            <a:r>
              <a:rPr sz="95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Football</a:t>
            </a:r>
            <a:r>
              <a:rPr sz="95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program</a:t>
            </a:r>
            <a:r>
              <a:rPr sz="95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enjoying</a:t>
            </a:r>
            <a:r>
              <a:rPr sz="95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95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El</a:t>
            </a:r>
            <a:r>
              <a:rPr sz="95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-20" dirty="0">
                <a:solidFill>
                  <a:srgbClr val="231F20"/>
                </a:solidFill>
                <a:latin typeface="Arial"/>
                <a:cs typeface="Arial"/>
              </a:rPr>
              <a:t>Paso</a:t>
            </a:r>
            <a:endParaRPr sz="950">
              <a:latin typeface="Arial"/>
              <a:cs typeface="Arial"/>
            </a:endParaRPr>
          </a:p>
          <a:p>
            <a:pPr marL="228600" marR="83185" indent="-38100">
              <a:lnSpc>
                <a:spcPct val="118400"/>
              </a:lnSpc>
            </a:pP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Chihuahuas</a:t>
            </a:r>
            <a:r>
              <a:rPr sz="950" spc="20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game</a:t>
            </a:r>
            <a:r>
              <a:rPr sz="950" spc="20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950" spc="20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recognizing</a:t>
            </a:r>
            <a:r>
              <a:rPr sz="950" spc="20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950" spc="2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team</a:t>
            </a:r>
            <a:r>
              <a:rPr sz="950" spc="20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-25" dirty="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their</a:t>
            </a:r>
            <a:r>
              <a:rPr sz="950" spc="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teachers</a:t>
            </a:r>
            <a:r>
              <a:rPr sz="950" spc="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950" spc="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950" spc="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successful</a:t>
            </a:r>
            <a:r>
              <a:rPr sz="950" spc="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Arial"/>
                <a:cs typeface="Arial"/>
              </a:rPr>
              <a:t>season.</a:t>
            </a:r>
            <a:endParaRPr sz="9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1620" y="404265"/>
            <a:ext cx="3965575" cy="96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Go,</a:t>
            </a:r>
            <a:r>
              <a:rPr sz="1200" b="1" spc="2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Team!</a:t>
            </a:r>
            <a:r>
              <a:rPr sz="1200" b="1" spc="2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Supporting</a:t>
            </a:r>
            <a:r>
              <a:rPr sz="1200" b="1" spc="2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</a:t>
            </a:r>
            <a:r>
              <a:rPr sz="1200" b="1" spc="2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Athletics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18400"/>
              </a:lnSpc>
              <a:spcBef>
                <a:spcPts val="550"/>
              </a:spcBef>
            </a:pP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Bob</a:t>
            </a:r>
            <a:r>
              <a:rPr sz="95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Howard</a:t>
            </a:r>
            <a:r>
              <a:rPr sz="95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Chevrolet</a:t>
            </a:r>
            <a:r>
              <a:rPr sz="95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donated</a:t>
            </a:r>
            <a:r>
              <a:rPr sz="95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45" dirty="0">
                <a:solidFill>
                  <a:srgbClr val="231F20"/>
                </a:solidFill>
                <a:latin typeface="Arial"/>
                <a:cs typeface="Arial"/>
              </a:rPr>
              <a:t>$15,000</a:t>
            </a:r>
            <a:r>
              <a:rPr sz="95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9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95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support</a:t>
            </a:r>
            <a:r>
              <a:rPr sz="95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youth</a:t>
            </a:r>
            <a:r>
              <a:rPr sz="95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softball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950" spc="1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promote</a:t>
            </a:r>
            <a:r>
              <a:rPr sz="950" spc="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teamwork,</a:t>
            </a:r>
            <a:r>
              <a:rPr sz="950" spc="1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sacrifice,</a:t>
            </a:r>
            <a:r>
              <a:rPr sz="950" spc="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discipline,</a:t>
            </a:r>
            <a:r>
              <a:rPr sz="950" spc="1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work</a:t>
            </a:r>
            <a:r>
              <a:rPr sz="950" spc="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ethic</a:t>
            </a:r>
            <a:r>
              <a:rPr sz="950" spc="1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30" dirty="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camaraderie.</a:t>
            </a:r>
            <a:r>
              <a:rPr sz="95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95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donation</a:t>
            </a:r>
            <a:r>
              <a:rPr sz="95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was</a:t>
            </a:r>
            <a:r>
              <a:rPr sz="95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divided</a:t>
            </a:r>
            <a:r>
              <a:rPr sz="95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among</a:t>
            </a:r>
            <a:r>
              <a:rPr sz="95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95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three</a:t>
            </a:r>
            <a:r>
              <a:rPr sz="95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Arial"/>
                <a:cs typeface="Arial"/>
              </a:rPr>
              <a:t>schools: 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Edmond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North,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Edmond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 Memorial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 and 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Edmond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Santa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-25" dirty="0">
                <a:solidFill>
                  <a:srgbClr val="231F20"/>
                </a:solidFill>
                <a:latin typeface="Arial"/>
                <a:cs typeface="Arial"/>
              </a:rPr>
              <a:t>Fe.</a:t>
            </a:r>
            <a:endParaRPr sz="95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378823"/>
            <a:ext cx="10515600" cy="5638165"/>
            <a:chOff x="0" y="378823"/>
            <a:chExt cx="10515600" cy="56381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609344"/>
              <a:ext cx="10515600" cy="440740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45596" y="410578"/>
              <a:ext cx="2368295" cy="235483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645596" y="410573"/>
              <a:ext cx="2368550" cy="2368550"/>
            </a:xfrm>
            <a:custGeom>
              <a:avLst/>
              <a:gdLst/>
              <a:ahLst/>
              <a:cxnLst/>
              <a:rect l="l" t="t" r="r" b="b"/>
              <a:pathLst>
                <a:path w="2368550" h="2368550">
                  <a:moveTo>
                    <a:pt x="1184148" y="2368295"/>
                  </a:moveTo>
                  <a:lnTo>
                    <a:pt x="1231773" y="2367355"/>
                  </a:lnTo>
                  <a:lnTo>
                    <a:pt x="1278922" y="2364558"/>
                  </a:lnTo>
                  <a:lnTo>
                    <a:pt x="1325557" y="2359939"/>
                  </a:lnTo>
                  <a:lnTo>
                    <a:pt x="1371645" y="2353534"/>
                  </a:lnTo>
                  <a:lnTo>
                    <a:pt x="1417149" y="2345379"/>
                  </a:lnTo>
                  <a:lnTo>
                    <a:pt x="1462035" y="2335507"/>
                  </a:lnTo>
                  <a:lnTo>
                    <a:pt x="1506266" y="2323956"/>
                  </a:lnTo>
                  <a:lnTo>
                    <a:pt x="1549807" y="2310760"/>
                  </a:lnTo>
                  <a:lnTo>
                    <a:pt x="1592624" y="2295955"/>
                  </a:lnTo>
                  <a:lnTo>
                    <a:pt x="1634680" y="2279576"/>
                  </a:lnTo>
                  <a:lnTo>
                    <a:pt x="1675941" y="2261658"/>
                  </a:lnTo>
                  <a:lnTo>
                    <a:pt x="1716370" y="2242237"/>
                  </a:lnTo>
                  <a:lnTo>
                    <a:pt x="1755933" y="2221348"/>
                  </a:lnTo>
                  <a:lnTo>
                    <a:pt x="1794594" y="2199027"/>
                  </a:lnTo>
                  <a:lnTo>
                    <a:pt x="1832318" y="2175309"/>
                  </a:lnTo>
                  <a:lnTo>
                    <a:pt x="1869069" y="2150229"/>
                  </a:lnTo>
                  <a:lnTo>
                    <a:pt x="1904813" y="2123823"/>
                  </a:lnTo>
                  <a:lnTo>
                    <a:pt x="1939513" y="2096125"/>
                  </a:lnTo>
                  <a:lnTo>
                    <a:pt x="1973134" y="2067172"/>
                  </a:lnTo>
                  <a:lnTo>
                    <a:pt x="2005642" y="2036999"/>
                  </a:lnTo>
                  <a:lnTo>
                    <a:pt x="2036999" y="2005642"/>
                  </a:lnTo>
                  <a:lnTo>
                    <a:pt x="2067172" y="1973134"/>
                  </a:lnTo>
                  <a:lnTo>
                    <a:pt x="2096125" y="1939513"/>
                  </a:lnTo>
                  <a:lnTo>
                    <a:pt x="2123823" y="1904813"/>
                  </a:lnTo>
                  <a:lnTo>
                    <a:pt x="2150229" y="1869069"/>
                  </a:lnTo>
                  <a:lnTo>
                    <a:pt x="2175309" y="1832318"/>
                  </a:lnTo>
                  <a:lnTo>
                    <a:pt x="2199027" y="1794594"/>
                  </a:lnTo>
                  <a:lnTo>
                    <a:pt x="2221348" y="1755933"/>
                  </a:lnTo>
                  <a:lnTo>
                    <a:pt x="2242237" y="1716370"/>
                  </a:lnTo>
                  <a:lnTo>
                    <a:pt x="2261658" y="1675941"/>
                  </a:lnTo>
                  <a:lnTo>
                    <a:pt x="2279576" y="1634680"/>
                  </a:lnTo>
                  <a:lnTo>
                    <a:pt x="2295955" y="1592624"/>
                  </a:lnTo>
                  <a:lnTo>
                    <a:pt x="2310760" y="1549807"/>
                  </a:lnTo>
                  <a:lnTo>
                    <a:pt x="2323956" y="1506266"/>
                  </a:lnTo>
                  <a:lnTo>
                    <a:pt x="2335507" y="1462035"/>
                  </a:lnTo>
                  <a:lnTo>
                    <a:pt x="2345379" y="1417149"/>
                  </a:lnTo>
                  <a:lnTo>
                    <a:pt x="2353534" y="1371645"/>
                  </a:lnTo>
                  <a:lnTo>
                    <a:pt x="2359939" y="1325557"/>
                  </a:lnTo>
                  <a:lnTo>
                    <a:pt x="2364558" y="1278922"/>
                  </a:lnTo>
                  <a:lnTo>
                    <a:pt x="2367355" y="1231773"/>
                  </a:lnTo>
                  <a:lnTo>
                    <a:pt x="2368296" y="1184147"/>
                  </a:lnTo>
                  <a:lnTo>
                    <a:pt x="2367355" y="1136522"/>
                  </a:lnTo>
                  <a:lnTo>
                    <a:pt x="2364558" y="1089373"/>
                  </a:lnTo>
                  <a:lnTo>
                    <a:pt x="2359939" y="1042738"/>
                  </a:lnTo>
                  <a:lnTo>
                    <a:pt x="2353534" y="996650"/>
                  </a:lnTo>
                  <a:lnTo>
                    <a:pt x="2345379" y="951146"/>
                  </a:lnTo>
                  <a:lnTo>
                    <a:pt x="2335507" y="906260"/>
                  </a:lnTo>
                  <a:lnTo>
                    <a:pt x="2323956" y="862029"/>
                  </a:lnTo>
                  <a:lnTo>
                    <a:pt x="2310760" y="818488"/>
                  </a:lnTo>
                  <a:lnTo>
                    <a:pt x="2295955" y="775671"/>
                  </a:lnTo>
                  <a:lnTo>
                    <a:pt x="2279576" y="733615"/>
                  </a:lnTo>
                  <a:lnTo>
                    <a:pt x="2261658" y="692354"/>
                  </a:lnTo>
                  <a:lnTo>
                    <a:pt x="2242237" y="651925"/>
                  </a:lnTo>
                  <a:lnTo>
                    <a:pt x="2221348" y="612362"/>
                  </a:lnTo>
                  <a:lnTo>
                    <a:pt x="2199027" y="573701"/>
                  </a:lnTo>
                  <a:lnTo>
                    <a:pt x="2175309" y="535977"/>
                  </a:lnTo>
                  <a:lnTo>
                    <a:pt x="2150229" y="499226"/>
                  </a:lnTo>
                  <a:lnTo>
                    <a:pt x="2123823" y="463482"/>
                  </a:lnTo>
                  <a:lnTo>
                    <a:pt x="2096125" y="428782"/>
                  </a:lnTo>
                  <a:lnTo>
                    <a:pt x="2067172" y="395161"/>
                  </a:lnTo>
                  <a:lnTo>
                    <a:pt x="2036999" y="362653"/>
                  </a:lnTo>
                  <a:lnTo>
                    <a:pt x="2005642" y="331296"/>
                  </a:lnTo>
                  <a:lnTo>
                    <a:pt x="1973134" y="301123"/>
                  </a:lnTo>
                  <a:lnTo>
                    <a:pt x="1939513" y="272170"/>
                  </a:lnTo>
                  <a:lnTo>
                    <a:pt x="1904813" y="244472"/>
                  </a:lnTo>
                  <a:lnTo>
                    <a:pt x="1869069" y="218066"/>
                  </a:lnTo>
                  <a:lnTo>
                    <a:pt x="1832318" y="192986"/>
                  </a:lnTo>
                  <a:lnTo>
                    <a:pt x="1794594" y="169268"/>
                  </a:lnTo>
                  <a:lnTo>
                    <a:pt x="1755933" y="146947"/>
                  </a:lnTo>
                  <a:lnTo>
                    <a:pt x="1716370" y="126058"/>
                  </a:lnTo>
                  <a:lnTo>
                    <a:pt x="1675941" y="106637"/>
                  </a:lnTo>
                  <a:lnTo>
                    <a:pt x="1634680" y="88719"/>
                  </a:lnTo>
                  <a:lnTo>
                    <a:pt x="1592624" y="72340"/>
                  </a:lnTo>
                  <a:lnTo>
                    <a:pt x="1549807" y="57535"/>
                  </a:lnTo>
                  <a:lnTo>
                    <a:pt x="1506266" y="44339"/>
                  </a:lnTo>
                  <a:lnTo>
                    <a:pt x="1462035" y="32788"/>
                  </a:lnTo>
                  <a:lnTo>
                    <a:pt x="1417149" y="22916"/>
                  </a:lnTo>
                  <a:lnTo>
                    <a:pt x="1371645" y="14761"/>
                  </a:lnTo>
                  <a:lnTo>
                    <a:pt x="1325557" y="8356"/>
                  </a:lnTo>
                  <a:lnTo>
                    <a:pt x="1278922" y="3737"/>
                  </a:lnTo>
                  <a:lnTo>
                    <a:pt x="1231773" y="940"/>
                  </a:lnTo>
                  <a:lnTo>
                    <a:pt x="1184148" y="0"/>
                  </a:lnTo>
                  <a:lnTo>
                    <a:pt x="1136522" y="940"/>
                  </a:lnTo>
                  <a:lnTo>
                    <a:pt x="1089373" y="3737"/>
                  </a:lnTo>
                  <a:lnTo>
                    <a:pt x="1042738" y="8356"/>
                  </a:lnTo>
                  <a:lnTo>
                    <a:pt x="996650" y="14761"/>
                  </a:lnTo>
                  <a:lnTo>
                    <a:pt x="951146" y="22916"/>
                  </a:lnTo>
                  <a:lnTo>
                    <a:pt x="906260" y="32788"/>
                  </a:lnTo>
                  <a:lnTo>
                    <a:pt x="862029" y="44339"/>
                  </a:lnTo>
                  <a:lnTo>
                    <a:pt x="818488" y="57535"/>
                  </a:lnTo>
                  <a:lnTo>
                    <a:pt x="775671" y="72340"/>
                  </a:lnTo>
                  <a:lnTo>
                    <a:pt x="733615" y="88719"/>
                  </a:lnTo>
                  <a:lnTo>
                    <a:pt x="692354" y="106637"/>
                  </a:lnTo>
                  <a:lnTo>
                    <a:pt x="651925" y="126058"/>
                  </a:lnTo>
                  <a:lnTo>
                    <a:pt x="612362" y="146947"/>
                  </a:lnTo>
                  <a:lnTo>
                    <a:pt x="573701" y="169268"/>
                  </a:lnTo>
                  <a:lnTo>
                    <a:pt x="535977" y="192986"/>
                  </a:lnTo>
                  <a:lnTo>
                    <a:pt x="499226" y="218066"/>
                  </a:lnTo>
                  <a:lnTo>
                    <a:pt x="463482" y="244472"/>
                  </a:lnTo>
                  <a:lnTo>
                    <a:pt x="428782" y="272170"/>
                  </a:lnTo>
                  <a:lnTo>
                    <a:pt x="395161" y="301123"/>
                  </a:lnTo>
                  <a:lnTo>
                    <a:pt x="362653" y="331296"/>
                  </a:lnTo>
                  <a:lnTo>
                    <a:pt x="331296" y="362653"/>
                  </a:lnTo>
                  <a:lnTo>
                    <a:pt x="301123" y="395161"/>
                  </a:lnTo>
                  <a:lnTo>
                    <a:pt x="272170" y="428782"/>
                  </a:lnTo>
                  <a:lnTo>
                    <a:pt x="244472" y="463482"/>
                  </a:lnTo>
                  <a:lnTo>
                    <a:pt x="218066" y="499226"/>
                  </a:lnTo>
                  <a:lnTo>
                    <a:pt x="192986" y="535977"/>
                  </a:lnTo>
                  <a:lnTo>
                    <a:pt x="169268" y="573701"/>
                  </a:lnTo>
                  <a:lnTo>
                    <a:pt x="146947" y="612362"/>
                  </a:lnTo>
                  <a:lnTo>
                    <a:pt x="126058" y="651925"/>
                  </a:lnTo>
                  <a:lnTo>
                    <a:pt x="106637" y="692354"/>
                  </a:lnTo>
                  <a:lnTo>
                    <a:pt x="88719" y="733615"/>
                  </a:lnTo>
                  <a:lnTo>
                    <a:pt x="72340" y="775671"/>
                  </a:lnTo>
                  <a:lnTo>
                    <a:pt x="57535" y="818488"/>
                  </a:lnTo>
                  <a:lnTo>
                    <a:pt x="44339" y="862029"/>
                  </a:lnTo>
                  <a:lnTo>
                    <a:pt x="32788" y="906260"/>
                  </a:lnTo>
                  <a:lnTo>
                    <a:pt x="22916" y="951146"/>
                  </a:lnTo>
                  <a:lnTo>
                    <a:pt x="14761" y="996650"/>
                  </a:lnTo>
                  <a:lnTo>
                    <a:pt x="8356" y="1042738"/>
                  </a:lnTo>
                  <a:lnTo>
                    <a:pt x="3737" y="1089373"/>
                  </a:lnTo>
                  <a:lnTo>
                    <a:pt x="940" y="1136522"/>
                  </a:lnTo>
                  <a:lnTo>
                    <a:pt x="0" y="1184147"/>
                  </a:lnTo>
                  <a:lnTo>
                    <a:pt x="940" y="1231773"/>
                  </a:lnTo>
                  <a:lnTo>
                    <a:pt x="3737" y="1278922"/>
                  </a:lnTo>
                  <a:lnTo>
                    <a:pt x="8356" y="1325557"/>
                  </a:lnTo>
                  <a:lnTo>
                    <a:pt x="14761" y="1371645"/>
                  </a:lnTo>
                  <a:lnTo>
                    <a:pt x="22916" y="1417149"/>
                  </a:lnTo>
                  <a:lnTo>
                    <a:pt x="32788" y="1462035"/>
                  </a:lnTo>
                  <a:lnTo>
                    <a:pt x="44339" y="1506266"/>
                  </a:lnTo>
                  <a:lnTo>
                    <a:pt x="57535" y="1549807"/>
                  </a:lnTo>
                  <a:lnTo>
                    <a:pt x="72340" y="1592624"/>
                  </a:lnTo>
                  <a:lnTo>
                    <a:pt x="88719" y="1634680"/>
                  </a:lnTo>
                  <a:lnTo>
                    <a:pt x="106637" y="1675941"/>
                  </a:lnTo>
                  <a:lnTo>
                    <a:pt x="126058" y="1716370"/>
                  </a:lnTo>
                  <a:lnTo>
                    <a:pt x="146947" y="1755933"/>
                  </a:lnTo>
                  <a:lnTo>
                    <a:pt x="169268" y="1794594"/>
                  </a:lnTo>
                  <a:lnTo>
                    <a:pt x="192986" y="1832318"/>
                  </a:lnTo>
                  <a:lnTo>
                    <a:pt x="218066" y="1869069"/>
                  </a:lnTo>
                  <a:lnTo>
                    <a:pt x="244472" y="1904813"/>
                  </a:lnTo>
                  <a:lnTo>
                    <a:pt x="272170" y="1939513"/>
                  </a:lnTo>
                  <a:lnTo>
                    <a:pt x="301123" y="1973134"/>
                  </a:lnTo>
                  <a:lnTo>
                    <a:pt x="331296" y="2005642"/>
                  </a:lnTo>
                  <a:lnTo>
                    <a:pt x="362653" y="2036999"/>
                  </a:lnTo>
                  <a:lnTo>
                    <a:pt x="395161" y="2067172"/>
                  </a:lnTo>
                  <a:lnTo>
                    <a:pt x="428782" y="2096125"/>
                  </a:lnTo>
                  <a:lnTo>
                    <a:pt x="463482" y="2123823"/>
                  </a:lnTo>
                  <a:lnTo>
                    <a:pt x="499226" y="2150229"/>
                  </a:lnTo>
                  <a:lnTo>
                    <a:pt x="535977" y="2175309"/>
                  </a:lnTo>
                  <a:lnTo>
                    <a:pt x="573701" y="2199027"/>
                  </a:lnTo>
                  <a:lnTo>
                    <a:pt x="612362" y="2221348"/>
                  </a:lnTo>
                  <a:lnTo>
                    <a:pt x="651925" y="2242237"/>
                  </a:lnTo>
                  <a:lnTo>
                    <a:pt x="692354" y="2261658"/>
                  </a:lnTo>
                  <a:lnTo>
                    <a:pt x="733615" y="2279576"/>
                  </a:lnTo>
                  <a:lnTo>
                    <a:pt x="775671" y="2295955"/>
                  </a:lnTo>
                  <a:lnTo>
                    <a:pt x="818488" y="2310760"/>
                  </a:lnTo>
                  <a:lnTo>
                    <a:pt x="862029" y="2323956"/>
                  </a:lnTo>
                  <a:lnTo>
                    <a:pt x="906260" y="2335507"/>
                  </a:lnTo>
                  <a:lnTo>
                    <a:pt x="951146" y="2345379"/>
                  </a:lnTo>
                  <a:lnTo>
                    <a:pt x="996650" y="2353534"/>
                  </a:lnTo>
                  <a:lnTo>
                    <a:pt x="1042738" y="2359939"/>
                  </a:lnTo>
                  <a:lnTo>
                    <a:pt x="1089373" y="2364558"/>
                  </a:lnTo>
                  <a:lnTo>
                    <a:pt x="1136522" y="2367355"/>
                  </a:lnTo>
                  <a:lnTo>
                    <a:pt x="1184148" y="2368295"/>
                  </a:lnTo>
                  <a:close/>
                </a:path>
              </a:pathLst>
            </a:custGeom>
            <a:ln w="635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" dirty="0">
                <a:latin typeface="Arial" panose="020B0604020202020204" pitchFamily="34" charset="0"/>
                <a:cs typeface="Arial" panose="020B0604020202020204" pitchFamily="34" charset="0"/>
              </a:rPr>
              <a:t>Supporting</a:t>
            </a:r>
            <a:r>
              <a:rPr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0" dirty="0">
                <a:latin typeface="Arial" panose="020B0604020202020204" pitchFamily="34" charset="0"/>
                <a:cs typeface="Arial" panose="020B0604020202020204" pitchFamily="34" charset="0"/>
              </a:rPr>
              <a:t>Communities</a:t>
            </a:r>
          </a:p>
          <a:p>
            <a:pPr marL="12700" marR="966469">
              <a:lnSpc>
                <a:spcPct val="118400"/>
              </a:lnSpc>
              <a:spcBef>
                <a:spcPts val="550"/>
              </a:spcBef>
            </a:pPr>
            <a:r>
              <a:rPr sz="950" b="0" dirty="0">
                <a:latin typeface="Arial"/>
                <a:cs typeface="Arial"/>
              </a:rPr>
              <a:t>In</a:t>
            </a:r>
            <a:r>
              <a:rPr sz="950" b="0" spc="90" dirty="0">
                <a:latin typeface="Arial"/>
                <a:cs typeface="Arial"/>
              </a:rPr>
              <a:t> </a:t>
            </a:r>
            <a:r>
              <a:rPr sz="950" b="0" dirty="0">
                <a:latin typeface="Arial"/>
                <a:cs typeface="Arial"/>
              </a:rPr>
              <a:t>late</a:t>
            </a:r>
            <a:r>
              <a:rPr sz="950" b="0" spc="95" dirty="0">
                <a:latin typeface="Arial"/>
                <a:cs typeface="Arial"/>
              </a:rPr>
              <a:t> </a:t>
            </a:r>
            <a:r>
              <a:rPr sz="950" b="0" spc="-10" dirty="0">
                <a:latin typeface="Arial"/>
                <a:cs typeface="Arial"/>
              </a:rPr>
              <a:t>2021,</a:t>
            </a:r>
            <a:r>
              <a:rPr sz="950" b="0" spc="90" dirty="0">
                <a:latin typeface="Arial"/>
                <a:cs typeface="Arial"/>
              </a:rPr>
              <a:t> </a:t>
            </a:r>
            <a:r>
              <a:rPr sz="950" b="0" dirty="0">
                <a:latin typeface="Arial"/>
                <a:cs typeface="Arial"/>
              </a:rPr>
              <a:t>Group</a:t>
            </a:r>
            <a:r>
              <a:rPr sz="950" b="0" spc="95" dirty="0">
                <a:latin typeface="Arial"/>
                <a:cs typeface="Arial"/>
              </a:rPr>
              <a:t> </a:t>
            </a:r>
            <a:r>
              <a:rPr sz="950" b="0" spc="-210" dirty="0">
                <a:latin typeface="Arial"/>
                <a:cs typeface="Arial"/>
              </a:rPr>
              <a:t>1</a:t>
            </a:r>
            <a:r>
              <a:rPr sz="950" b="0" spc="90" dirty="0">
                <a:latin typeface="Arial"/>
                <a:cs typeface="Arial"/>
              </a:rPr>
              <a:t> </a:t>
            </a:r>
            <a:r>
              <a:rPr sz="950" b="0" spc="60" dirty="0">
                <a:latin typeface="Arial"/>
                <a:cs typeface="Arial"/>
              </a:rPr>
              <a:t>Automotive</a:t>
            </a:r>
            <a:r>
              <a:rPr sz="950" b="0" spc="95" dirty="0">
                <a:latin typeface="Arial"/>
                <a:cs typeface="Arial"/>
              </a:rPr>
              <a:t> </a:t>
            </a:r>
            <a:r>
              <a:rPr sz="950" b="0" dirty="0">
                <a:latin typeface="Arial"/>
                <a:cs typeface="Arial"/>
              </a:rPr>
              <a:t>acquired</a:t>
            </a:r>
            <a:r>
              <a:rPr sz="950" b="0" spc="95" dirty="0">
                <a:latin typeface="Arial"/>
                <a:cs typeface="Arial"/>
              </a:rPr>
              <a:t> </a:t>
            </a:r>
            <a:r>
              <a:rPr sz="950" b="0" spc="75" dirty="0">
                <a:latin typeface="Arial"/>
                <a:cs typeface="Arial"/>
              </a:rPr>
              <a:t>30</a:t>
            </a:r>
            <a:r>
              <a:rPr sz="950" b="0" spc="90" dirty="0">
                <a:latin typeface="Arial"/>
                <a:cs typeface="Arial"/>
              </a:rPr>
              <a:t> </a:t>
            </a:r>
            <a:r>
              <a:rPr sz="950" b="0" spc="-10" dirty="0">
                <a:latin typeface="Arial"/>
                <a:cs typeface="Arial"/>
              </a:rPr>
              <a:t>dealership </a:t>
            </a:r>
            <a:r>
              <a:rPr sz="950" b="0" dirty="0">
                <a:latin typeface="Arial"/>
                <a:cs typeface="Arial"/>
              </a:rPr>
              <a:t>locations</a:t>
            </a:r>
            <a:r>
              <a:rPr sz="950" b="0" spc="210" dirty="0">
                <a:latin typeface="Arial"/>
                <a:cs typeface="Arial"/>
              </a:rPr>
              <a:t> </a:t>
            </a:r>
            <a:r>
              <a:rPr sz="950" b="0" dirty="0">
                <a:latin typeface="Arial"/>
                <a:cs typeface="Arial"/>
              </a:rPr>
              <a:t>and</a:t>
            </a:r>
            <a:r>
              <a:rPr sz="950" b="0" spc="210" dirty="0">
                <a:latin typeface="Arial"/>
                <a:cs typeface="Arial"/>
              </a:rPr>
              <a:t> </a:t>
            </a:r>
            <a:r>
              <a:rPr sz="950" b="0" dirty="0">
                <a:latin typeface="Arial"/>
                <a:cs typeface="Arial"/>
              </a:rPr>
              <a:t>three</a:t>
            </a:r>
            <a:r>
              <a:rPr sz="950" b="0" spc="215" dirty="0">
                <a:latin typeface="Arial"/>
                <a:cs typeface="Arial"/>
              </a:rPr>
              <a:t> </a:t>
            </a:r>
            <a:r>
              <a:rPr sz="950" b="0" dirty="0">
                <a:latin typeface="Arial"/>
                <a:cs typeface="Arial"/>
              </a:rPr>
              <a:t>collision</a:t>
            </a:r>
            <a:r>
              <a:rPr sz="950" b="0" spc="210" dirty="0">
                <a:latin typeface="Arial"/>
                <a:cs typeface="Arial"/>
              </a:rPr>
              <a:t> </a:t>
            </a:r>
            <a:r>
              <a:rPr sz="950" b="0" dirty="0">
                <a:latin typeface="Arial"/>
                <a:cs typeface="Arial"/>
              </a:rPr>
              <a:t>centers</a:t>
            </a:r>
            <a:r>
              <a:rPr sz="950" b="0" spc="210" dirty="0">
                <a:latin typeface="Arial"/>
                <a:cs typeface="Arial"/>
              </a:rPr>
              <a:t> </a:t>
            </a:r>
            <a:r>
              <a:rPr sz="950" b="0" dirty="0">
                <a:latin typeface="Arial"/>
                <a:cs typeface="Arial"/>
              </a:rPr>
              <a:t>in</a:t>
            </a:r>
            <a:r>
              <a:rPr sz="950" b="0" spc="215" dirty="0">
                <a:latin typeface="Arial"/>
                <a:cs typeface="Arial"/>
              </a:rPr>
              <a:t> </a:t>
            </a:r>
            <a:r>
              <a:rPr sz="950" b="0" spc="50" dirty="0">
                <a:latin typeface="Arial"/>
                <a:cs typeface="Arial"/>
              </a:rPr>
              <a:t>the</a:t>
            </a:r>
            <a:r>
              <a:rPr sz="950" b="0" spc="210" dirty="0">
                <a:latin typeface="Arial"/>
                <a:cs typeface="Arial"/>
              </a:rPr>
              <a:t> </a:t>
            </a:r>
            <a:r>
              <a:rPr sz="950" b="0" dirty="0">
                <a:latin typeface="Arial"/>
                <a:cs typeface="Arial"/>
              </a:rPr>
              <a:t>Mid-</a:t>
            </a:r>
            <a:r>
              <a:rPr sz="950" b="0" spc="40" dirty="0">
                <a:latin typeface="Arial"/>
                <a:cs typeface="Arial"/>
              </a:rPr>
              <a:t>Atlantic</a:t>
            </a:r>
            <a:r>
              <a:rPr sz="950" b="0" spc="500" dirty="0">
                <a:latin typeface="Arial"/>
                <a:cs typeface="Arial"/>
              </a:rPr>
              <a:t> </a:t>
            </a:r>
            <a:r>
              <a:rPr sz="950" b="0" spc="55" dirty="0">
                <a:latin typeface="Arial"/>
                <a:cs typeface="Arial"/>
              </a:rPr>
              <a:t>and</a:t>
            </a:r>
            <a:r>
              <a:rPr sz="950" b="0" spc="80" dirty="0">
                <a:latin typeface="Arial"/>
                <a:cs typeface="Arial"/>
              </a:rPr>
              <a:t> </a:t>
            </a:r>
            <a:r>
              <a:rPr sz="950" b="0" spc="65" dirty="0">
                <a:latin typeface="Arial"/>
                <a:cs typeface="Arial"/>
              </a:rPr>
              <a:t>New</a:t>
            </a:r>
            <a:r>
              <a:rPr sz="950" b="0" spc="85" dirty="0">
                <a:latin typeface="Arial"/>
                <a:cs typeface="Arial"/>
              </a:rPr>
              <a:t> </a:t>
            </a:r>
            <a:r>
              <a:rPr sz="950" b="0" dirty="0">
                <a:latin typeface="Arial"/>
                <a:cs typeface="Arial"/>
              </a:rPr>
              <a:t>England</a:t>
            </a:r>
            <a:r>
              <a:rPr sz="950" b="0" spc="85" dirty="0">
                <a:latin typeface="Arial"/>
                <a:cs typeface="Arial"/>
              </a:rPr>
              <a:t> </a:t>
            </a:r>
            <a:r>
              <a:rPr sz="950" b="0" spc="45" dirty="0">
                <a:latin typeface="Arial"/>
                <a:cs typeface="Arial"/>
              </a:rPr>
              <a:t>market,</a:t>
            </a:r>
            <a:r>
              <a:rPr sz="950" b="0" spc="85" dirty="0">
                <a:latin typeface="Arial"/>
                <a:cs typeface="Arial"/>
              </a:rPr>
              <a:t> </a:t>
            </a:r>
            <a:r>
              <a:rPr sz="950" b="0" spc="65" dirty="0">
                <a:latin typeface="Arial"/>
                <a:cs typeface="Arial"/>
              </a:rPr>
              <a:t>which</a:t>
            </a:r>
            <a:r>
              <a:rPr sz="950" b="0" spc="85" dirty="0">
                <a:latin typeface="Arial"/>
                <a:cs typeface="Arial"/>
              </a:rPr>
              <a:t> </a:t>
            </a:r>
            <a:r>
              <a:rPr sz="950" b="0" dirty="0">
                <a:latin typeface="Arial"/>
                <a:cs typeface="Arial"/>
              </a:rPr>
              <a:t>are</a:t>
            </a:r>
            <a:r>
              <a:rPr sz="950" b="0" spc="85" dirty="0">
                <a:latin typeface="Arial"/>
                <a:cs typeface="Arial"/>
              </a:rPr>
              <a:t> </a:t>
            </a:r>
            <a:r>
              <a:rPr sz="950" b="0" spc="80" dirty="0">
                <a:latin typeface="Arial"/>
                <a:cs typeface="Arial"/>
              </a:rPr>
              <a:t>now</a:t>
            </a:r>
            <a:r>
              <a:rPr sz="950" b="0" spc="85" dirty="0">
                <a:latin typeface="Arial"/>
                <a:cs typeface="Arial"/>
              </a:rPr>
              <a:t> </a:t>
            </a:r>
            <a:r>
              <a:rPr sz="950" b="0" spc="65" dirty="0">
                <a:latin typeface="Arial"/>
                <a:cs typeface="Arial"/>
              </a:rPr>
              <a:t>the</a:t>
            </a:r>
            <a:r>
              <a:rPr sz="950" b="0" spc="80" dirty="0">
                <a:latin typeface="Arial"/>
                <a:cs typeface="Arial"/>
              </a:rPr>
              <a:t> </a:t>
            </a:r>
            <a:r>
              <a:rPr sz="950" b="0" dirty="0">
                <a:latin typeface="Arial"/>
                <a:cs typeface="Arial"/>
              </a:rPr>
              <a:t>Ira</a:t>
            </a:r>
            <a:r>
              <a:rPr sz="950" b="0" spc="85" dirty="0">
                <a:latin typeface="Arial"/>
                <a:cs typeface="Arial"/>
              </a:rPr>
              <a:t> </a:t>
            </a:r>
            <a:r>
              <a:rPr sz="950" b="0" spc="60" dirty="0">
                <a:latin typeface="Arial"/>
                <a:cs typeface="Arial"/>
              </a:rPr>
              <a:t>Motor </a:t>
            </a:r>
            <a:r>
              <a:rPr sz="950" b="0" dirty="0">
                <a:latin typeface="Arial"/>
                <a:cs typeface="Arial"/>
              </a:rPr>
              <a:t>Group,</a:t>
            </a:r>
            <a:r>
              <a:rPr sz="950" b="0" spc="75" dirty="0">
                <a:latin typeface="Arial"/>
                <a:cs typeface="Arial"/>
              </a:rPr>
              <a:t> </a:t>
            </a:r>
            <a:r>
              <a:rPr sz="950" b="0" spc="60" dirty="0">
                <a:latin typeface="Arial"/>
                <a:cs typeface="Arial"/>
              </a:rPr>
              <a:t>under</a:t>
            </a:r>
            <a:r>
              <a:rPr sz="950" b="0" spc="75" dirty="0">
                <a:latin typeface="Arial"/>
                <a:cs typeface="Arial"/>
              </a:rPr>
              <a:t> </a:t>
            </a:r>
            <a:r>
              <a:rPr sz="950" b="0" spc="65" dirty="0">
                <a:latin typeface="Arial"/>
                <a:cs typeface="Arial"/>
              </a:rPr>
              <a:t>the</a:t>
            </a:r>
            <a:r>
              <a:rPr sz="950" b="0" spc="75" dirty="0">
                <a:latin typeface="Arial"/>
                <a:cs typeface="Arial"/>
              </a:rPr>
              <a:t> </a:t>
            </a:r>
            <a:r>
              <a:rPr sz="950" b="0" spc="55" dirty="0">
                <a:latin typeface="Arial"/>
                <a:cs typeface="Arial"/>
              </a:rPr>
              <a:t>Group</a:t>
            </a:r>
            <a:r>
              <a:rPr sz="950" b="0" spc="75" dirty="0">
                <a:latin typeface="Arial"/>
                <a:cs typeface="Arial"/>
              </a:rPr>
              <a:t> </a:t>
            </a:r>
            <a:r>
              <a:rPr sz="950" b="0" spc="-200" dirty="0">
                <a:latin typeface="Arial"/>
                <a:cs typeface="Arial"/>
              </a:rPr>
              <a:t>1</a:t>
            </a:r>
            <a:r>
              <a:rPr sz="950" b="0" spc="80" dirty="0">
                <a:latin typeface="Arial"/>
                <a:cs typeface="Arial"/>
              </a:rPr>
              <a:t> </a:t>
            </a:r>
            <a:r>
              <a:rPr sz="950" b="0" spc="75" dirty="0">
                <a:latin typeface="Arial"/>
                <a:cs typeface="Arial"/>
              </a:rPr>
              <a:t>Automotive </a:t>
            </a:r>
            <a:r>
              <a:rPr sz="950" b="0" dirty="0">
                <a:latin typeface="Arial"/>
                <a:cs typeface="Arial"/>
              </a:rPr>
              <a:t>name.</a:t>
            </a:r>
            <a:r>
              <a:rPr sz="950" b="0" spc="75" dirty="0">
                <a:latin typeface="Arial"/>
                <a:cs typeface="Arial"/>
              </a:rPr>
              <a:t> </a:t>
            </a:r>
            <a:r>
              <a:rPr sz="950" b="0" spc="85" dirty="0">
                <a:latin typeface="Arial"/>
                <a:cs typeface="Arial"/>
              </a:rPr>
              <a:t>With</a:t>
            </a:r>
            <a:r>
              <a:rPr sz="950" b="0" spc="75" dirty="0">
                <a:latin typeface="Arial"/>
                <a:cs typeface="Arial"/>
              </a:rPr>
              <a:t> </a:t>
            </a:r>
            <a:r>
              <a:rPr sz="950" b="0" dirty="0">
                <a:latin typeface="Arial"/>
                <a:cs typeface="Arial"/>
              </a:rPr>
              <a:t>a</a:t>
            </a:r>
            <a:r>
              <a:rPr sz="950" b="0" spc="80" dirty="0">
                <a:latin typeface="Arial"/>
                <a:cs typeface="Arial"/>
              </a:rPr>
              <a:t> </a:t>
            </a:r>
            <a:r>
              <a:rPr sz="950" b="0" spc="45" dirty="0">
                <a:latin typeface="Arial"/>
                <a:cs typeface="Arial"/>
              </a:rPr>
              <a:t>well-</a:t>
            </a:r>
            <a:endParaRPr sz="950" dirty="0">
              <a:latin typeface="Arial"/>
              <a:cs typeface="Arial"/>
            </a:endParaRPr>
          </a:p>
          <a:p>
            <a:pPr marL="12700" marR="764540">
              <a:lnSpc>
                <a:spcPct val="118400"/>
              </a:lnSpc>
            </a:pPr>
            <a:r>
              <a:rPr sz="950" b="0" dirty="0">
                <a:latin typeface="Arial"/>
                <a:cs typeface="Arial"/>
              </a:rPr>
              <a:t>established,</a:t>
            </a:r>
            <a:r>
              <a:rPr sz="950" b="0" spc="125" dirty="0">
                <a:latin typeface="Arial"/>
                <a:cs typeface="Arial"/>
              </a:rPr>
              <a:t> </a:t>
            </a:r>
            <a:r>
              <a:rPr sz="950" b="0" spc="60" dirty="0">
                <a:latin typeface="Arial"/>
                <a:cs typeface="Arial"/>
              </a:rPr>
              <a:t>family-</a:t>
            </a:r>
            <a:r>
              <a:rPr sz="950" b="0" spc="55" dirty="0">
                <a:latin typeface="Arial"/>
                <a:cs typeface="Arial"/>
              </a:rPr>
              <a:t>focused</a:t>
            </a:r>
            <a:r>
              <a:rPr sz="950" b="0" spc="130" dirty="0">
                <a:latin typeface="Arial"/>
                <a:cs typeface="Arial"/>
              </a:rPr>
              <a:t> </a:t>
            </a:r>
            <a:r>
              <a:rPr sz="950" b="0" spc="45" dirty="0">
                <a:latin typeface="Arial"/>
                <a:cs typeface="Arial"/>
              </a:rPr>
              <a:t>culture,</a:t>
            </a:r>
            <a:r>
              <a:rPr sz="950" b="0" spc="125" dirty="0">
                <a:latin typeface="Arial"/>
                <a:cs typeface="Arial"/>
              </a:rPr>
              <a:t> </a:t>
            </a:r>
            <a:r>
              <a:rPr sz="950" b="0" spc="45" dirty="0">
                <a:latin typeface="Arial"/>
                <a:cs typeface="Arial"/>
              </a:rPr>
              <a:t>employees</a:t>
            </a:r>
            <a:r>
              <a:rPr sz="950" b="0" spc="130" dirty="0">
                <a:latin typeface="Arial"/>
                <a:cs typeface="Arial"/>
              </a:rPr>
              <a:t> </a:t>
            </a:r>
            <a:r>
              <a:rPr sz="950" b="0" spc="50" dirty="0">
                <a:latin typeface="Arial"/>
                <a:cs typeface="Arial"/>
              </a:rPr>
              <a:t>were</a:t>
            </a:r>
            <a:r>
              <a:rPr sz="950" b="0" spc="130" dirty="0">
                <a:latin typeface="Arial"/>
                <a:cs typeface="Arial"/>
              </a:rPr>
              <a:t> </a:t>
            </a:r>
            <a:r>
              <a:rPr sz="950" b="0" spc="55" dirty="0">
                <a:latin typeface="Arial"/>
                <a:cs typeface="Arial"/>
              </a:rPr>
              <a:t>happy </a:t>
            </a:r>
            <a:r>
              <a:rPr sz="950" b="0" spc="90" dirty="0">
                <a:latin typeface="Arial"/>
                <a:cs typeface="Arial"/>
              </a:rPr>
              <a:t>to</a:t>
            </a:r>
            <a:r>
              <a:rPr sz="950" b="0" spc="35" dirty="0">
                <a:latin typeface="Arial"/>
                <a:cs typeface="Arial"/>
              </a:rPr>
              <a:t> </a:t>
            </a:r>
            <a:r>
              <a:rPr sz="950" b="0" dirty="0">
                <a:latin typeface="Arial"/>
                <a:cs typeface="Arial"/>
              </a:rPr>
              <a:t>see</a:t>
            </a:r>
            <a:r>
              <a:rPr sz="950" b="0" spc="40" dirty="0">
                <a:latin typeface="Arial"/>
                <a:cs typeface="Arial"/>
              </a:rPr>
              <a:t> </a:t>
            </a:r>
            <a:r>
              <a:rPr sz="950" b="0" spc="55" dirty="0">
                <a:latin typeface="Arial"/>
                <a:cs typeface="Arial"/>
              </a:rPr>
              <a:t>Group</a:t>
            </a:r>
            <a:r>
              <a:rPr sz="950" b="0" spc="40" dirty="0">
                <a:latin typeface="Arial"/>
                <a:cs typeface="Arial"/>
              </a:rPr>
              <a:t> </a:t>
            </a:r>
            <a:r>
              <a:rPr sz="950" b="0" spc="-200" dirty="0">
                <a:latin typeface="Arial"/>
                <a:cs typeface="Arial"/>
              </a:rPr>
              <a:t>1</a:t>
            </a:r>
            <a:r>
              <a:rPr sz="950" b="0" spc="40" dirty="0">
                <a:latin typeface="Arial"/>
                <a:cs typeface="Arial"/>
              </a:rPr>
              <a:t> </a:t>
            </a:r>
            <a:r>
              <a:rPr sz="950" b="0" spc="75" dirty="0">
                <a:latin typeface="Arial"/>
                <a:cs typeface="Arial"/>
              </a:rPr>
              <a:t>Automotive</a:t>
            </a:r>
            <a:r>
              <a:rPr sz="950" b="0" spc="40" dirty="0">
                <a:latin typeface="Arial"/>
                <a:cs typeface="Arial"/>
              </a:rPr>
              <a:t> </a:t>
            </a:r>
            <a:r>
              <a:rPr sz="950" b="0" spc="55" dirty="0">
                <a:latin typeface="Arial"/>
                <a:cs typeface="Arial"/>
              </a:rPr>
              <a:t>carry</a:t>
            </a:r>
            <a:r>
              <a:rPr sz="950" b="0" spc="40" dirty="0">
                <a:latin typeface="Arial"/>
                <a:cs typeface="Arial"/>
              </a:rPr>
              <a:t> </a:t>
            </a:r>
            <a:r>
              <a:rPr sz="950" b="0" spc="65" dirty="0">
                <a:latin typeface="Arial"/>
                <a:cs typeface="Arial"/>
              </a:rPr>
              <a:t>on</a:t>
            </a:r>
            <a:r>
              <a:rPr sz="950" b="0" spc="40" dirty="0">
                <a:latin typeface="Arial"/>
                <a:cs typeface="Arial"/>
              </a:rPr>
              <a:t> </a:t>
            </a:r>
            <a:r>
              <a:rPr sz="950" b="0" spc="65" dirty="0">
                <a:latin typeface="Arial"/>
                <a:cs typeface="Arial"/>
              </a:rPr>
              <a:t>the</a:t>
            </a:r>
            <a:r>
              <a:rPr sz="950" b="0" spc="40" dirty="0">
                <a:latin typeface="Arial"/>
                <a:cs typeface="Arial"/>
              </a:rPr>
              <a:t> </a:t>
            </a:r>
            <a:r>
              <a:rPr sz="950" b="0" spc="75" dirty="0">
                <a:latin typeface="Arial"/>
                <a:cs typeface="Arial"/>
              </a:rPr>
              <a:t>community</a:t>
            </a:r>
            <a:r>
              <a:rPr sz="950" b="0" spc="40" dirty="0">
                <a:latin typeface="Arial"/>
                <a:cs typeface="Arial"/>
              </a:rPr>
              <a:t> support.</a:t>
            </a:r>
            <a:endParaRPr sz="950" dirty="0">
              <a:latin typeface="Arial"/>
              <a:cs typeface="Arial"/>
            </a:endParaRPr>
          </a:p>
          <a:p>
            <a:pPr marL="12700" marR="5080">
              <a:lnSpc>
                <a:spcPct val="118400"/>
              </a:lnSpc>
            </a:pPr>
            <a:r>
              <a:rPr sz="950" b="0" dirty="0">
                <a:latin typeface="Arial"/>
                <a:cs typeface="Arial"/>
              </a:rPr>
              <a:t>In</a:t>
            </a:r>
            <a:r>
              <a:rPr sz="950" b="0" spc="70" dirty="0">
                <a:latin typeface="Arial"/>
                <a:cs typeface="Arial"/>
              </a:rPr>
              <a:t> </a:t>
            </a:r>
            <a:r>
              <a:rPr sz="950" b="0" dirty="0">
                <a:latin typeface="Arial"/>
                <a:cs typeface="Arial"/>
              </a:rPr>
              <a:t>2022,</a:t>
            </a:r>
            <a:r>
              <a:rPr sz="950" b="0" spc="70" dirty="0">
                <a:latin typeface="Arial"/>
                <a:cs typeface="Arial"/>
              </a:rPr>
              <a:t> </a:t>
            </a:r>
            <a:r>
              <a:rPr sz="950" b="0" spc="65" dirty="0">
                <a:latin typeface="Arial"/>
                <a:cs typeface="Arial"/>
              </a:rPr>
              <a:t>from</a:t>
            </a:r>
            <a:r>
              <a:rPr sz="950" b="0" spc="70" dirty="0">
                <a:latin typeface="Arial"/>
                <a:cs typeface="Arial"/>
              </a:rPr>
              <a:t> </a:t>
            </a:r>
            <a:r>
              <a:rPr sz="950" b="0" spc="50" dirty="0">
                <a:latin typeface="Arial"/>
                <a:cs typeface="Arial"/>
              </a:rPr>
              <a:t>Habitat</a:t>
            </a:r>
            <a:r>
              <a:rPr sz="950" b="0" spc="70" dirty="0">
                <a:latin typeface="Arial"/>
                <a:cs typeface="Arial"/>
              </a:rPr>
              <a:t> </a:t>
            </a:r>
            <a:r>
              <a:rPr sz="950" b="0" spc="60" dirty="0">
                <a:latin typeface="Arial"/>
                <a:cs typeface="Arial"/>
              </a:rPr>
              <a:t>for</a:t>
            </a:r>
            <a:r>
              <a:rPr sz="950" b="0" spc="70" dirty="0">
                <a:latin typeface="Arial"/>
                <a:cs typeface="Arial"/>
              </a:rPr>
              <a:t> </a:t>
            </a:r>
            <a:r>
              <a:rPr sz="950" b="0" spc="50" dirty="0">
                <a:latin typeface="Arial"/>
                <a:cs typeface="Arial"/>
              </a:rPr>
              <a:t>Humanity</a:t>
            </a:r>
            <a:r>
              <a:rPr sz="950" b="0" spc="75" dirty="0">
                <a:latin typeface="Arial"/>
                <a:cs typeface="Arial"/>
              </a:rPr>
              <a:t> </a:t>
            </a:r>
            <a:r>
              <a:rPr sz="950" b="0" spc="80" dirty="0">
                <a:latin typeface="Arial"/>
                <a:cs typeface="Arial"/>
              </a:rPr>
              <a:t>to</a:t>
            </a:r>
            <a:r>
              <a:rPr sz="950" b="0" spc="70" dirty="0">
                <a:latin typeface="Arial"/>
                <a:cs typeface="Arial"/>
              </a:rPr>
              <a:t> </a:t>
            </a:r>
            <a:r>
              <a:rPr sz="950" b="0" spc="55" dirty="0">
                <a:latin typeface="Arial"/>
                <a:cs typeface="Arial"/>
              </a:rPr>
              <a:t>little</a:t>
            </a:r>
            <a:r>
              <a:rPr sz="950" b="0" spc="70" dirty="0">
                <a:latin typeface="Arial"/>
                <a:cs typeface="Arial"/>
              </a:rPr>
              <a:t> </a:t>
            </a:r>
            <a:r>
              <a:rPr sz="950" b="0" dirty="0">
                <a:latin typeface="Arial"/>
                <a:cs typeface="Arial"/>
              </a:rPr>
              <a:t>leagues,</a:t>
            </a:r>
            <a:r>
              <a:rPr sz="950" b="0" spc="70" dirty="0">
                <a:latin typeface="Arial"/>
                <a:cs typeface="Arial"/>
              </a:rPr>
              <a:t> </a:t>
            </a:r>
            <a:r>
              <a:rPr sz="950" b="0" dirty="0">
                <a:latin typeface="Arial"/>
                <a:cs typeface="Arial"/>
              </a:rPr>
              <a:t>and</a:t>
            </a:r>
            <a:r>
              <a:rPr sz="950" b="0" spc="75" dirty="0">
                <a:latin typeface="Arial"/>
                <a:cs typeface="Arial"/>
              </a:rPr>
              <a:t> </a:t>
            </a:r>
            <a:r>
              <a:rPr sz="950" b="0" spc="55" dirty="0">
                <a:latin typeface="Arial"/>
                <a:cs typeface="Arial"/>
              </a:rPr>
              <a:t>monetary donations</a:t>
            </a:r>
            <a:r>
              <a:rPr sz="950" b="0" spc="105" dirty="0">
                <a:latin typeface="Arial"/>
                <a:cs typeface="Arial"/>
              </a:rPr>
              <a:t> </a:t>
            </a:r>
            <a:r>
              <a:rPr sz="950" b="0" spc="90" dirty="0">
                <a:latin typeface="Arial"/>
                <a:cs typeface="Arial"/>
              </a:rPr>
              <a:t>to</a:t>
            </a:r>
            <a:r>
              <a:rPr sz="950" b="0" spc="110" dirty="0">
                <a:latin typeface="Arial"/>
                <a:cs typeface="Arial"/>
              </a:rPr>
              <a:t> </a:t>
            </a:r>
            <a:r>
              <a:rPr sz="950" b="0" spc="75" dirty="0">
                <a:latin typeface="Arial"/>
                <a:cs typeface="Arial"/>
              </a:rPr>
              <a:t>time-</a:t>
            </a:r>
            <a:r>
              <a:rPr sz="950" b="0" dirty="0">
                <a:latin typeface="Arial"/>
                <a:cs typeface="Arial"/>
              </a:rPr>
              <a:t>intensive</a:t>
            </a:r>
            <a:r>
              <a:rPr sz="950" b="0" spc="105" dirty="0">
                <a:latin typeface="Arial"/>
                <a:cs typeface="Arial"/>
              </a:rPr>
              <a:t> </a:t>
            </a:r>
            <a:r>
              <a:rPr sz="950" b="0" spc="70" dirty="0">
                <a:latin typeface="Arial"/>
                <a:cs typeface="Arial"/>
              </a:rPr>
              <a:t>support</a:t>
            </a:r>
            <a:r>
              <a:rPr sz="950" b="0" spc="110" dirty="0">
                <a:latin typeface="Arial"/>
                <a:cs typeface="Arial"/>
              </a:rPr>
              <a:t> </a:t>
            </a:r>
            <a:r>
              <a:rPr sz="950" b="0" spc="80" dirty="0">
                <a:latin typeface="Arial"/>
                <a:cs typeface="Arial"/>
              </a:rPr>
              <a:t>of</a:t>
            </a:r>
            <a:r>
              <a:rPr sz="950" b="0" spc="105" dirty="0">
                <a:latin typeface="Arial"/>
                <a:cs typeface="Arial"/>
              </a:rPr>
              <a:t> </a:t>
            </a:r>
            <a:r>
              <a:rPr sz="950" b="0" dirty="0">
                <a:latin typeface="Arial"/>
                <a:cs typeface="Arial"/>
              </a:rPr>
              <a:t>local</a:t>
            </a:r>
            <a:r>
              <a:rPr sz="950" b="0" spc="110" dirty="0">
                <a:latin typeface="Arial"/>
                <a:cs typeface="Arial"/>
              </a:rPr>
              <a:t> </a:t>
            </a:r>
            <a:r>
              <a:rPr sz="950" b="0" spc="45" dirty="0">
                <a:latin typeface="Arial"/>
                <a:cs typeface="Arial"/>
              </a:rPr>
              <a:t>organizations,</a:t>
            </a:r>
            <a:r>
              <a:rPr sz="950" b="0" spc="105" dirty="0">
                <a:latin typeface="Arial"/>
                <a:cs typeface="Arial"/>
              </a:rPr>
              <a:t> </a:t>
            </a:r>
            <a:r>
              <a:rPr sz="950" b="0" spc="65" dirty="0">
                <a:latin typeface="Arial"/>
                <a:cs typeface="Arial"/>
              </a:rPr>
              <a:t>the</a:t>
            </a:r>
            <a:r>
              <a:rPr sz="950" b="0" spc="110" dirty="0">
                <a:latin typeface="Arial"/>
                <a:cs typeface="Arial"/>
              </a:rPr>
              <a:t> </a:t>
            </a:r>
            <a:r>
              <a:rPr sz="950" b="0" spc="45" dirty="0">
                <a:latin typeface="Arial"/>
                <a:cs typeface="Arial"/>
              </a:rPr>
              <a:t>Northeast </a:t>
            </a:r>
            <a:r>
              <a:rPr sz="950" b="0" spc="60" dirty="0">
                <a:latin typeface="Arial"/>
                <a:cs typeface="Arial"/>
              </a:rPr>
              <a:t>market</a:t>
            </a:r>
            <a:r>
              <a:rPr sz="950" b="0" spc="140" dirty="0">
                <a:latin typeface="Arial"/>
                <a:cs typeface="Arial"/>
              </a:rPr>
              <a:t> </a:t>
            </a:r>
            <a:r>
              <a:rPr sz="950" b="0" dirty="0">
                <a:latin typeface="Arial"/>
                <a:cs typeface="Arial"/>
              </a:rPr>
              <a:t>has</a:t>
            </a:r>
            <a:r>
              <a:rPr sz="950" b="0" spc="145" dirty="0">
                <a:latin typeface="Arial"/>
                <a:cs typeface="Arial"/>
              </a:rPr>
              <a:t> </a:t>
            </a:r>
            <a:r>
              <a:rPr sz="950" b="0" spc="65" dirty="0">
                <a:latin typeface="Arial"/>
                <a:cs typeface="Arial"/>
              </a:rPr>
              <a:t>supported</a:t>
            </a:r>
            <a:r>
              <a:rPr sz="950" b="0" spc="140" dirty="0">
                <a:latin typeface="Arial"/>
                <a:cs typeface="Arial"/>
              </a:rPr>
              <a:t> </a:t>
            </a:r>
            <a:r>
              <a:rPr sz="950" b="0" dirty="0">
                <a:latin typeface="Arial"/>
                <a:cs typeface="Arial"/>
              </a:rPr>
              <a:t>children,</a:t>
            </a:r>
            <a:r>
              <a:rPr sz="950" b="0" spc="145" dirty="0">
                <a:latin typeface="Arial"/>
                <a:cs typeface="Arial"/>
              </a:rPr>
              <a:t> </a:t>
            </a:r>
            <a:r>
              <a:rPr sz="950" b="0" dirty="0">
                <a:latin typeface="Arial"/>
                <a:cs typeface="Arial"/>
              </a:rPr>
              <a:t>families</a:t>
            </a:r>
            <a:r>
              <a:rPr sz="950" b="0" spc="140" dirty="0">
                <a:latin typeface="Arial"/>
                <a:cs typeface="Arial"/>
              </a:rPr>
              <a:t> </a:t>
            </a:r>
            <a:r>
              <a:rPr sz="950" b="0" spc="55" dirty="0">
                <a:latin typeface="Arial"/>
                <a:cs typeface="Arial"/>
              </a:rPr>
              <a:t>and</a:t>
            </a:r>
            <a:r>
              <a:rPr sz="950" b="0" spc="145" dirty="0">
                <a:latin typeface="Arial"/>
                <a:cs typeface="Arial"/>
              </a:rPr>
              <a:t> </a:t>
            </a:r>
            <a:r>
              <a:rPr sz="950" b="0" spc="50" dirty="0">
                <a:latin typeface="Arial"/>
                <a:cs typeface="Arial"/>
              </a:rPr>
              <a:t>adults</a:t>
            </a:r>
            <a:r>
              <a:rPr sz="950" b="0" spc="145" dirty="0">
                <a:latin typeface="Arial"/>
                <a:cs typeface="Arial"/>
              </a:rPr>
              <a:t> </a:t>
            </a:r>
            <a:r>
              <a:rPr sz="950" b="0" dirty="0">
                <a:latin typeface="Arial"/>
                <a:cs typeface="Arial"/>
              </a:rPr>
              <a:t>in</a:t>
            </a:r>
            <a:r>
              <a:rPr sz="950" b="0" spc="140" dirty="0">
                <a:latin typeface="Arial"/>
                <a:cs typeface="Arial"/>
              </a:rPr>
              <a:t> </a:t>
            </a:r>
            <a:r>
              <a:rPr sz="950" b="0" spc="-20" dirty="0">
                <a:latin typeface="Arial"/>
                <a:cs typeface="Arial"/>
              </a:rPr>
              <a:t>need.</a:t>
            </a:r>
            <a:endParaRPr sz="95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1620" y="3444645"/>
            <a:ext cx="5345430" cy="2602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Accelerating</a:t>
            </a:r>
            <a:r>
              <a:rPr sz="1200" b="1" spc="-2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200" b="1" spc="-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3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Spectrum</a:t>
            </a:r>
            <a:r>
              <a:rPr sz="1200" b="1" spc="-2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3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200" b="1" spc="-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Solutions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18400"/>
              </a:lnSpc>
              <a:spcBef>
                <a:spcPts val="550"/>
              </a:spcBef>
            </a:pPr>
            <a:r>
              <a:rPr sz="950" spc="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Autism</a:t>
            </a:r>
            <a:r>
              <a:rPr sz="950" spc="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Speaks</a:t>
            </a:r>
            <a:r>
              <a:rPr sz="950" spc="9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sz="950" spc="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sz="950" spc="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organization</a:t>
            </a:r>
            <a:r>
              <a:rPr sz="950" spc="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sz="950" spc="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supports</a:t>
            </a:r>
            <a:r>
              <a:rPr sz="950" spc="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individuals</a:t>
            </a:r>
            <a:r>
              <a:rPr sz="950" spc="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sz="950" spc="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autism</a:t>
            </a:r>
            <a:r>
              <a:rPr sz="950" spc="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950" spc="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sz="950" spc="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families,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across</a:t>
            </a:r>
            <a:r>
              <a:rPr sz="950" spc="9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950" spc="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spectrum</a:t>
            </a:r>
            <a:r>
              <a:rPr sz="950" spc="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950" spc="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throughout</a:t>
            </a:r>
            <a:r>
              <a:rPr sz="950" spc="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sz="950" spc="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lifespan.</a:t>
            </a:r>
            <a:r>
              <a:rPr sz="950" spc="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950" spc="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organization</a:t>
            </a:r>
            <a:r>
              <a:rPr sz="950" spc="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advocates</a:t>
            </a:r>
            <a:endParaRPr sz="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485140">
              <a:lnSpc>
                <a:spcPct val="118400"/>
              </a:lnSpc>
            </a:pP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950" spc="13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advances</a:t>
            </a:r>
            <a:r>
              <a:rPr sz="950" spc="1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sz="950" spc="1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950" spc="1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better</a:t>
            </a:r>
            <a:r>
              <a:rPr sz="950" spc="1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950" spc="1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lives</a:t>
            </a:r>
            <a:r>
              <a:rPr sz="950" spc="1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950" spc="13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those</a:t>
            </a:r>
            <a:r>
              <a:rPr sz="950" spc="1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diagnosed.</a:t>
            </a:r>
            <a:r>
              <a:rPr sz="950" spc="1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950" spc="1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Ira</a:t>
            </a:r>
            <a:r>
              <a:rPr sz="950" spc="1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dealerships </a:t>
            </a:r>
            <a:r>
              <a:rPr sz="950" spc="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conducted</a:t>
            </a:r>
            <a:r>
              <a:rPr sz="950" spc="1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sz="950" spc="1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employee</a:t>
            </a:r>
            <a:r>
              <a:rPr sz="950" spc="1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</a:t>
            </a:r>
            <a:r>
              <a:rPr sz="950" spc="1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campaign</a:t>
            </a:r>
            <a:r>
              <a:rPr sz="950" spc="1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950" spc="1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  <a:r>
              <a:rPr sz="950" spc="1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Autism</a:t>
            </a:r>
            <a:r>
              <a:rPr sz="950" spc="1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Speaks</a:t>
            </a:r>
            <a:r>
              <a:rPr sz="950" spc="1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-2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raised</a:t>
            </a:r>
            <a:r>
              <a:rPr sz="950" spc="10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</a:t>
            </a:r>
            <a:r>
              <a:rPr sz="950" spc="10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$27,000</a:t>
            </a:r>
            <a:r>
              <a:rPr sz="950" spc="1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950" spc="10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</a:t>
            </a:r>
            <a:r>
              <a:rPr sz="950" spc="1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sz="950" spc="10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weeks.</a:t>
            </a:r>
            <a:r>
              <a:rPr sz="950" spc="1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950" spc="10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</a:t>
            </a:r>
            <a:r>
              <a:rPr sz="950" spc="1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recruited</a:t>
            </a:r>
            <a:r>
              <a:rPr sz="950" spc="10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participants</a:t>
            </a:r>
            <a:r>
              <a:rPr sz="950" spc="5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nationwide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reach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goal and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difference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3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people.</a:t>
            </a:r>
            <a:endParaRPr sz="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2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sz="1200" b="1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200" b="1" spc="-1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Winning</a:t>
            </a:r>
            <a:r>
              <a:rPr sz="1200" b="1" spc="-1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Way</a:t>
            </a:r>
            <a:r>
              <a:rPr sz="1200" b="1" spc="-1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1200" b="1" spc="-1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1217295">
              <a:lnSpc>
                <a:spcPct val="118400"/>
              </a:lnSpc>
              <a:spcBef>
                <a:spcPts val="550"/>
              </a:spcBef>
            </a:pP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</a:t>
            </a:r>
            <a:r>
              <a:rPr sz="950" spc="9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</a:t>
            </a:r>
            <a:r>
              <a:rPr sz="950" spc="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sz="950" spc="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950" spc="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nonprofit</a:t>
            </a:r>
            <a:r>
              <a:rPr sz="950" spc="9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sz="950" spc="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helps</a:t>
            </a:r>
            <a:r>
              <a:rPr sz="950" spc="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</a:t>
            </a:r>
            <a:r>
              <a:rPr sz="950" spc="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sz="950" spc="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serious</a:t>
            </a:r>
            <a:r>
              <a:rPr sz="950" spc="9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chronic</a:t>
            </a:r>
            <a:r>
              <a:rPr sz="950" spc="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illnesses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acceptance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safe,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encouraging 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  <a:r>
              <a:rPr sz="950" spc="3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sz="950" spc="3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</a:t>
            </a:r>
            <a:r>
              <a:rPr sz="950" spc="3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</a:t>
            </a:r>
            <a:r>
              <a:rPr sz="950" spc="3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sz="950" spc="3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950" spc="3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</a:t>
            </a:r>
            <a:r>
              <a:rPr sz="950" spc="3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athletic</a:t>
            </a:r>
            <a:r>
              <a:rPr sz="950" spc="3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</a:t>
            </a:r>
            <a:r>
              <a:rPr sz="950" spc="3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inclusion</a:t>
            </a:r>
            <a:r>
              <a:rPr sz="950" spc="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950" spc="9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purpose.</a:t>
            </a:r>
            <a:r>
              <a:rPr sz="950" spc="9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950" spc="9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Ira</a:t>
            </a:r>
            <a:r>
              <a:rPr sz="950" spc="9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</a:t>
            </a:r>
            <a:r>
              <a:rPr sz="950" spc="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r>
              <a:rPr sz="950" spc="9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sz="950" spc="9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partnered</a:t>
            </a:r>
            <a:r>
              <a:rPr sz="950" spc="9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sz="950" spc="9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-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</a:t>
            </a:r>
            <a:r>
              <a:rPr sz="950" spc="8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sz="950" spc="8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seven</a:t>
            </a:r>
            <a:r>
              <a:rPr sz="950" spc="8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950" spc="8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950" spc="8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</a:t>
            </a:r>
            <a:r>
              <a:rPr sz="950" spc="8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sz="950" spc="8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</a:t>
            </a:r>
            <a:r>
              <a:rPr sz="950" spc="8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950" spc="8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nonprofit</a:t>
            </a:r>
            <a:r>
              <a:rPr sz="950" spc="8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sz="950" spc="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founded.</a:t>
            </a:r>
            <a:endParaRPr sz="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861057"/>
            <a:ext cx="2802255" cy="344170"/>
          </a:xfrm>
          <a:custGeom>
            <a:avLst/>
            <a:gdLst/>
            <a:ahLst/>
            <a:cxnLst/>
            <a:rect l="l" t="t" r="r" b="b"/>
            <a:pathLst>
              <a:path w="2802255" h="344169">
                <a:moveTo>
                  <a:pt x="2683256" y="0"/>
                </a:moveTo>
                <a:lnTo>
                  <a:pt x="0" y="0"/>
                </a:lnTo>
                <a:lnTo>
                  <a:pt x="0" y="343916"/>
                </a:lnTo>
                <a:lnTo>
                  <a:pt x="2683256" y="343916"/>
                </a:lnTo>
                <a:lnTo>
                  <a:pt x="2729524" y="334575"/>
                </a:lnTo>
                <a:lnTo>
                  <a:pt x="2767309" y="309102"/>
                </a:lnTo>
                <a:lnTo>
                  <a:pt x="2792785" y="271317"/>
                </a:lnTo>
                <a:lnTo>
                  <a:pt x="2802128" y="225044"/>
                </a:lnTo>
                <a:lnTo>
                  <a:pt x="2802128" y="118872"/>
                </a:lnTo>
                <a:lnTo>
                  <a:pt x="2792785" y="72598"/>
                </a:lnTo>
                <a:lnTo>
                  <a:pt x="2767309" y="34813"/>
                </a:lnTo>
                <a:lnTo>
                  <a:pt x="2729524" y="9340"/>
                </a:lnTo>
                <a:lnTo>
                  <a:pt x="2683256" y="0"/>
                </a:lnTo>
                <a:close/>
              </a:path>
            </a:pathLst>
          </a:custGeom>
          <a:solidFill>
            <a:srgbClr val="4C52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1111" y="398347"/>
            <a:ext cx="3060700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85" dirty="0"/>
              <a:t>Teammates</a:t>
            </a:r>
            <a:r>
              <a:rPr spc="60" dirty="0"/>
              <a:t> </a:t>
            </a:r>
            <a:r>
              <a:rPr spc="105" dirty="0"/>
              <a:t>in</a:t>
            </a:r>
            <a:r>
              <a:rPr spc="65" dirty="0"/>
              <a:t> </a:t>
            </a:r>
            <a:r>
              <a:rPr spc="170" dirty="0"/>
              <a:t>Action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61111" y="900099"/>
            <a:ext cx="23945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Market</a:t>
            </a:r>
            <a:r>
              <a:rPr sz="1400" spc="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70" dirty="0">
                <a:solidFill>
                  <a:srgbClr val="FFFFFF"/>
                </a:solidFill>
                <a:latin typeface="Arial"/>
                <a:cs typeface="Arial"/>
              </a:rPr>
              <a:t>Spotlight:</a:t>
            </a:r>
            <a:r>
              <a:rPr sz="1400" spc="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Arial"/>
                <a:cs typeface="Arial"/>
              </a:rPr>
              <a:t>Northeast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49771" y="404265"/>
            <a:ext cx="3975735" cy="23355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Coming</a:t>
            </a:r>
            <a:r>
              <a:rPr sz="1200" b="1" spc="-1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Together</a:t>
            </a:r>
            <a:r>
              <a:rPr sz="1200" b="1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8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sz="1200" b="1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200" b="1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Community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18400"/>
              </a:lnSpc>
              <a:spcBef>
                <a:spcPts val="550"/>
              </a:spcBef>
            </a:pP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Ira</a:t>
            </a:r>
            <a:r>
              <a:rPr sz="950" spc="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supports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sz="950" spc="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organizations </a:t>
            </a:r>
            <a:r>
              <a:rPr sz="950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across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Massachusetts,</a:t>
            </a:r>
            <a:r>
              <a:rPr sz="950" spc="1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sz="950" spc="1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Hampshire,</a:t>
            </a:r>
            <a:r>
              <a:rPr sz="950" spc="1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sz="950" spc="1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York,</a:t>
            </a:r>
            <a:r>
              <a:rPr sz="950" spc="1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sz="950" spc="1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Jersey</a:t>
            </a:r>
            <a:r>
              <a:rPr sz="950" spc="1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950" spc="1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Maine.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sz="950" spc="1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example,</a:t>
            </a:r>
            <a:r>
              <a:rPr sz="950" spc="1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950" spc="1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dealerships</a:t>
            </a:r>
            <a:r>
              <a:rPr sz="950" spc="1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donated</a:t>
            </a:r>
            <a:r>
              <a:rPr sz="950" spc="1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$12,500</a:t>
            </a:r>
            <a:r>
              <a:rPr sz="950" spc="1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950" spc="1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950" spc="1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sz="950" spc="1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3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Wish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-1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950" spc="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organization</a:t>
            </a:r>
            <a:r>
              <a:rPr sz="950" spc="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</a:t>
            </a:r>
            <a:r>
              <a:rPr sz="950" spc="-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makes</a:t>
            </a:r>
            <a:endParaRPr sz="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1429385">
              <a:lnSpc>
                <a:spcPct val="118400"/>
              </a:lnSpc>
            </a:pP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birthdays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sweeter 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homeless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shelters</a:t>
            </a:r>
            <a:r>
              <a:rPr sz="950" spc="1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950" spc="12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foster</a:t>
            </a:r>
            <a:r>
              <a:rPr sz="950" spc="12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</a:t>
            </a:r>
            <a:r>
              <a:rPr sz="950" spc="1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sz="950" spc="12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birthday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cakes</a:t>
            </a:r>
            <a:r>
              <a:rPr sz="950" spc="1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950" spc="1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presents.</a:t>
            </a:r>
            <a:r>
              <a:rPr sz="950" spc="1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950" spc="1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r>
              <a:rPr sz="950" spc="1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donated</a:t>
            </a:r>
            <a:endParaRPr sz="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1544320">
              <a:lnSpc>
                <a:spcPct val="118400"/>
              </a:lnSpc>
            </a:pP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$10,000</a:t>
            </a:r>
            <a:r>
              <a:rPr sz="950" spc="9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950" spc="9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Build-A-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Bed,</a:t>
            </a:r>
            <a:r>
              <a:rPr sz="950" spc="9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sz="950" spc="9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organization 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beds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linens,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served</a:t>
            </a:r>
            <a:endParaRPr sz="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1576070">
              <a:lnSpc>
                <a:spcPct val="118400"/>
              </a:lnSpc>
            </a:pP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sz="950" spc="3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950" spc="3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  <a:r>
              <a:rPr sz="950" spc="3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r>
              <a:rPr sz="950" spc="3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</a:t>
            </a:r>
            <a:r>
              <a:rPr sz="950" spc="3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950" spc="3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-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Cape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Toy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</a:t>
            </a:r>
            <a:r>
              <a:rPr sz="950" spc="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950" spc="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-8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charity</a:t>
            </a:r>
            <a:r>
              <a:rPr sz="950" spc="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golf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tournaments</a:t>
            </a:r>
            <a:r>
              <a:rPr sz="950" spc="2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950" spc="2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sz="950" spc="2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summer.</a:t>
            </a:r>
            <a:endParaRPr sz="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634740" y="468886"/>
            <a:ext cx="6880859" cy="5630545"/>
            <a:chOff x="3634740" y="468886"/>
            <a:chExt cx="6880859" cy="5630545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62472" y="2944368"/>
              <a:ext cx="4453127" cy="307238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09469" y="1346288"/>
              <a:ext cx="1727962" cy="172798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8709463" y="1346293"/>
              <a:ext cx="1728470" cy="1728470"/>
            </a:xfrm>
            <a:custGeom>
              <a:avLst/>
              <a:gdLst/>
              <a:ahLst/>
              <a:cxnLst/>
              <a:rect l="l" t="t" r="r" b="b"/>
              <a:pathLst>
                <a:path w="1728470" h="1728470">
                  <a:moveTo>
                    <a:pt x="863980" y="1727974"/>
                  </a:moveTo>
                  <a:lnTo>
                    <a:pt x="911385" y="1726696"/>
                  </a:lnTo>
                  <a:lnTo>
                    <a:pt x="958121" y="1722904"/>
                  </a:lnTo>
                  <a:lnTo>
                    <a:pt x="1004123" y="1716666"/>
                  </a:lnTo>
                  <a:lnTo>
                    <a:pt x="1049325" y="1708047"/>
                  </a:lnTo>
                  <a:lnTo>
                    <a:pt x="1093661" y="1697112"/>
                  </a:lnTo>
                  <a:lnTo>
                    <a:pt x="1137066" y="1683928"/>
                  </a:lnTo>
                  <a:lnTo>
                    <a:pt x="1179473" y="1668560"/>
                  </a:lnTo>
                  <a:lnTo>
                    <a:pt x="1220816" y="1651075"/>
                  </a:lnTo>
                  <a:lnTo>
                    <a:pt x="1261030" y="1631538"/>
                  </a:lnTo>
                  <a:lnTo>
                    <a:pt x="1300049" y="1610016"/>
                  </a:lnTo>
                  <a:lnTo>
                    <a:pt x="1337806" y="1586573"/>
                  </a:lnTo>
                  <a:lnTo>
                    <a:pt x="1374237" y="1561276"/>
                  </a:lnTo>
                  <a:lnTo>
                    <a:pt x="1409275" y="1534191"/>
                  </a:lnTo>
                  <a:lnTo>
                    <a:pt x="1442853" y="1505384"/>
                  </a:lnTo>
                  <a:lnTo>
                    <a:pt x="1474908" y="1474920"/>
                  </a:lnTo>
                  <a:lnTo>
                    <a:pt x="1505371" y="1442866"/>
                  </a:lnTo>
                  <a:lnTo>
                    <a:pt x="1534179" y="1409287"/>
                  </a:lnTo>
                  <a:lnTo>
                    <a:pt x="1561264" y="1374250"/>
                  </a:lnTo>
                  <a:lnTo>
                    <a:pt x="1586560" y="1337819"/>
                  </a:lnTo>
                  <a:lnTo>
                    <a:pt x="1610003" y="1300061"/>
                  </a:lnTo>
                  <a:lnTo>
                    <a:pt x="1631526" y="1261043"/>
                  </a:lnTo>
                  <a:lnTo>
                    <a:pt x="1651063" y="1220829"/>
                  </a:lnTo>
                  <a:lnTo>
                    <a:pt x="1668548" y="1179485"/>
                  </a:lnTo>
                  <a:lnTo>
                    <a:pt x="1683915" y="1137078"/>
                  </a:lnTo>
                  <a:lnTo>
                    <a:pt x="1697099" y="1093674"/>
                  </a:lnTo>
                  <a:lnTo>
                    <a:pt x="1708034" y="1049338"/>
                  </a:lnTo>
                  <a:lnTo>
                    <a:pt x="1716653" y="1004136"/>
                  </a:lnTo>
                  <a:lnTo>
                    <a:pt x="1722892" y="958134"/>
                  </a:lnTo>
                  <a:lnTo>
                    <a:pt x="1726683" y="911398"/>
                  </a:lnTo>
                  <a:lnTo>
                    <a:pt x="1727961" y="863993"/>
                  </a:lnTo>
                  <a:lnTo>
                    <a:pt x="1726683" y="816588"/>
                  </a:lnTo>
                  <a:lnTo>
                    <a:pt x="1722892" y="769850"/>
                  </a:lnTo>
                  <a:lnTo>
                    <a:pt x="1716653" y="723847"/>
                  </a:lnTo>
                  <a:lnTo>
                    <a:pt x="1708034" y="678644"/>
                  </a:lnTo>
                  <a:lnTo>
                    <a:pt x="1697099" y="634307"/>
                  </a:lnTo>
                  <a:lnTo>
                    <a:pt x="1683915" y="590902"/>
                  </a:lnTo>
                  <a:lnTo>
                    <a:pt x="1668548" y="548494"/>
                  </a:lnTo>
                  <a:lnTo>
                    <a:pt x="1651063" y="507150"/>
                  </a:lnTo>
                  <a:lnTo>
                    <a:pt x="1631526" y="466935"/>
                  </a:lnTo>
                  <a:lnTo>
                    <a:pt x="1610003" y="427916"/>
                  </a:lnTo>
                  <a:lnTo>
                    <a:pt x="1586560" y="390158"/>
                  </a:lnTo>
                  <a:lnTo>
                    <a:pt x="1561264" y="353727"/>
                  </a:lnTo>
                  <a:lnTo>
                    <a:pt x="1534179" y="318689"/>
                  </a:lnTo>
                  <a:lnTo>
                    <a:pt x="1505371" y="285110"/>
                  </a:lnTo>
                  <a:lnTo>
                    <a:pt x="1474908" y="253055"/>
                  </a:lnTo>
                  <a:lnTo>
                    <a:pt x="1442853" y="222591"/>
                  </a:lnTo>
                  <a:lnTo>
                    <a:pt x="1409275" y="193783"/>
                  </a:lnTo>
                  <a:lnTo>
                    <a:pt x="1374237" y="166698"/>
                  </a:lnTo>
                  <a:lnTo>
                    <a:pt x="1337806" y="141401"/>
                  </a:lnTo>
                  <a:lnTo>
                    <a:pt x="1300049" y="117959"/>
                  </a:lnTo>
                  <a:lnTo>
                    <a:pt x="1261030" y="96436"/>
                  </a:lnTo>
                  <a:lnTo>
                    <a:pt x="1220816" y="76899"/>
                  </a:lnTo>
                  <a:lnTo>
                    <a:pt x="1179473" y="59413"/>
                  </a:lnTo>
                  <a:lnTo>
                    <a:pt x="1137066" y="44046"/>
                  </a:lnTo>
                  <a:lnTo>
                    <a:pt x="1093661" y="30862"/>
                  </a:lnTo>
                  <a:lnTo>
                    <a:pt x="1049325" y="19927"/>
                  </a:lnTo>
                  <a:lnTo>
                    <a:pt x="1004123" y="11308"/>
                  </a:lnTo>
                  <a:lnTo>
                    <a:pt x="958121" y="5069"/>
                  </a:lnTo>
                  <a:lnTo>
                    <a:pt x="911385" y="1278"/>
                  </a:lnTo>
                  <a:lnTo>
                    <a:pt x="863980" y="0"/>
                  </a:lnTo>
                  <a:lnTo>
                    <a:pt x="816576" y="1278"/>
                  </a:lnTo>
                  <a:lnTo>
                    <a:pt x="769840" y="5069"/>
                  </a:lnTo>
                  <a:lnTo>
                    <a:pt x="723838" y="11308"/>
                  </a:lnTo>
                  <a:lnTo>
                    <a:pt x="678636" y="19927"/>
                  </a:lnTo>
                  <a:lnTo>
                    <a:pt x="634300" y="30862"/>
                  </a:lnTo>
                  <a:lnTo>
                    <a:pt x="590895" y="44046"/>
                  </a:lnTo>
                  <a:lnTo>
                    <a:pt x="548488" y="59413"/>
                  </a:lnTo>
                  <a:lnTo>
                    <a:pt x="507145" y="76899"/>
                  </a:lnTo>
                  <a:lnTo>
                    <a:pt x="466931" y="96436"/>
                  </a:lnTo>
                  <a:lnTo>
                    <a:pt x="427912" y="117959"/>
                  </a:lnTo>
                  <a:lnTo>
                    <a:pt x="390155" y="141401"/>
                  </a:lnTo>
                  <a:lnTo>
                    <a:pt x="353724" y="166698"/>
                  </a:lnTo>
                  <a:lnTo>
                    <a:pt x="318686" y="193783"/>
                  </a:lnTo>
                  <a:lnTo>
                    <a:pt x="285108" y="222591"/>
                  </a:lnTo>
                  <a:lnTo>
                    <a:pt x="253053" y="253055"/>
                  </a:lnTo>
                  <a:lnTo>
                    <a:pt x="222590" y="285110"/>
                  </a:lnTo>
                  <a:lnTo>
                    <a:pt x="193782" y="318689"/>
                  </a:lnTo>
                  <a:lnTo>
                    <a:pt x="166697" y="353727"/>
                  </a:lnTo>
                  <a:lnTo>
                    <a:pt x="141401" y="390158"/>
                  </a:lnTo>
                  <a:lnTo>
                    <a:pt x="117958" y="427916"/>
                  </a:lnTo>
                  <a:lnTo>
                    <a:pt x="96435" y="466935"/>
                  </a:lnTo>
                  <a:lnTo>
                    <a:pt x="76898" y="507150"/>
                  </a:lnTo>
                  <a:lnTo>
                    <a:pt x="59413" y="548494"/>
                  </a:lnTo>
                  <a:lnTo>
                    <a:pt x="44046" y="590902"/>
                  </a:lnTo>
                  <a:lnTo>
                    <a:pt x="30862" y="634307"/>
                  </a:lnTo>
                  <a:lnTo>
                    <a:pt x="19927" y="678644"/>
                  </a:lnTo>
                  <a:lnTo>
                    <a:pt x="11308" y="723847"/>
                  </a:lnTo>
                  <a:lnTo>
                    <a:pt x="5069" y="769850"/>
                  </a:lnTo>
                  <a:lnTo>
                    <a:pt x="1278" y="816588"/>
                  </a:lnTo>
                  <a:lnTo>
                    <a:pt x="0" y="863993"/>
                  </a:lnTo>
                  <a:lnTo>
                    <a:pt x="1278" y="911398"/>
                  </a:lnTo>
                  <a:lnTo>
                    <a:pt x="5069" y="958134"/>
                  </a:lnTo>
                  <a:lnTo>
                    <a:pt x="11308" y="1004136"/>
                  </a:lnTo>
                  <a:lnTo>
                    <a:pt x="19927" y="1049338"/>
                  </a:lnTo>
                  <a:lnTo>
                    <a:pt x="30862" y="1093674"/>
                  </a:lnTo>
                  <a:lnTo>
                    <a:pt x="44046" y="1137078"/>
                  </a:lnTo>
                  <a:lnTo>
                    <a:pt x="59413" y="1179485"/>
                  </a:lnTo>
                  <a:lnTo>
                    <a:pt x="76898" y="1220829"/>
                  </a:lnTo>
                  <a:lnTo>
                    <a:pt x="96435" y="1261043"/>
                  </a:lnTo>
                  <a:lnTo>
                    <a:pt x="117958" y="1300061"/>
                  </a:lnTo>
                  <a:lnTo>
                    <a:pt x="141401" y="1337819"/>
                  </a:lnTo>
                  <a:lnTo>
                    <a:pt x="166697" y="1374250"/>
                  </a:lnTo>
                  <a:lnTo>
                    <a:pt x="193782" y="1409287"/>
                  </a:lnTo>
                  <a:lnTo>
                    <a:pt x="222590" y="1442866"/>
                  </a:lnTo>
                  <a:lnTo>
                    <a:pt x="253053" y="1474920"/>
                  </a:lnTo>
                  <a:lnTo>
                    <a:pt x="285108" y="1505384"/>
                  </a:lnTo>
                  <a:lnTo>
                    <a:pt x="318686" y="1534191"/>
                  </a:lnTo>
                  <a:lnTo>
                    <a:pt x="353724" y="1561276"/>
                  </a:lnTo>
                  <a:lnTo>
                    <a:pt x="390155" y="1586573"/>
                  </a:lnTo>
                  <a:lnTo>
                    <a:pt x="427912" y="1610016"/>
                  </a:lnTo>
                  <a:lnTo>
                    <a:pt x="466931" y="1631538"/>
                  </a:lnTo>
                  <a:lnTo>
                    <a:pt x="507145" y="1651075"/>
                  </a:lnTo>
                  <a:lnTo>
                    <a:pt x="548488" y="1668560"/>
                  </a:lnTo>
                  <a:lnTo>
                    <a:pt x="590895" y="1683928"/>
                  </a:lnTo>
                  <a:lnTo>
                    <a:pt x="634300" y="1697112"/>
                  </a:lnTo>
                  <a:lnTo>
                    <a:pt x="678636" y="1708047"/>
                  </a:lnTo>
                  <a:lnTo>
                    <a:pt x="723838" y="1716666"/>
                  </a:lnTo>
                  <a:lnTo>
                    <a:pt x="769840" y="1722904"/>
                  </a:lnTo>
                  <a:lnTo>
                    <a:pt x="816576" y="1726696"/>
                  </a:lnTo>
                  <a:lnTo>
                    <a:pt x="863980" y="1727974"/>
                  </a:lnTo>
                  <a:close/>
                </a:path>
              </a:pathLst>
            </a:custGeom>
            <a:ln w="663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02658" y="4345063"/>
              <a:ext cx="1731264" cy="170859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634740" y="468886"/>
              <a:ext cx="2341245" cy="2341245"/>
            </a:xfrm>
            <a:custGeom>
              <a:avLst/>
              <a:gdLst/>
              <a:ahLst/>
              <a:cxnLst/>
              <a:rect l="l" t="t" r="r" b="b"/>
              <a:pathLst>
                <a:path w="2341245" h="2341245">
                  <a:moveTo>
                    <a:pt x="1170431" y="0"/>
                  </a:moveTo>
                  <a:lnTo>
                    <a:pt x="1122186" y="976"/>
                  </a:lnTo>
                  <a:lnTo>
                    <a:pt x="1074437" y="3879"/>
                  </a:lnTo>
                  <a:lnTo>
                    <a:pt x="1027223" y="8673"/>
                  </a:lnTo>
                  <a:lnTo>
                    <a:pt x="980580" y="15318"/>
                  </a:lnTo>
                  <a:lnTo>
                    <a:pt x="934547" y="23778"/>
                  </a:lnTo>
                  <a:lnTo>
                    <a:pt x="889161" y="34015"/>
                  </a:lnTo>
                  <a:lnTo>
                    <a:pt x="844461" y="45991"/>
                  </a:lnTo>
                  <a:lnTo>
                    <a:pt x="800482" y="59668"/>
                  </a:lnTo>
                  <a:lnTo>
                    <a:pt x="757264" y="75010"/>
                  </a:lnTo>
                  <a:lnTo>
                    <a:pt x="714844" y="91977"/>
                  </a:lnTo>
                  <a:lnTo>
                    <a:pt x="673260" y="110533"/>
                  </a:lnTo>
                  <a:lnTo>
                    <a:pt x="632548" y="130640"/>
                  </a:lnTo>
                  <a:lnTo>
                    <a:pt x="592748" y="152260"/>
                  </a:lnTo>
                  <a:lnTo>
                    <a:pt x="553895" y="175356"/>
                  </a:lnTo>
                  <a:lnTo>
                    <a:pt x="516029" y="199889"/>
                  </a:lnTo>
                  <a:lnTo>
                    <a:pt x="479187" y="225823"/>
                  </a:lnTo>
                  <a:lnTo>
                    <a:pt x="443406" y="253120"/>
                  </a:lnTo>
                  <a:lnTo>
                    <a:pt x="408725" y="281742"/>
                  </a:lnTo>
                  <a:lnTo>
                    <a:pt x="375180" y="311650"/>
                  </a:lnTo>
                  <a:lnTo>
                    <a:pt x="342809" y="342809"/>
                  </a:lnTo>
                  <a:lnTo>
                    <a:pt x="311650" y="375180"/>
                  </a:lnTo>
                  <a:lnTo>
                    <a:pt x="281742" y="408725"/>
                  </a:lnTo>
                  <a:lnTo>
                    <a:pt x="253120" y="443406"/>
                  </a:lnTo>
                  <a:lnTo>
                    <a:pt x="225823" y="479187"/>
                  </a:lnTo>
                  <a:lnTo>
                    <a:pt x="199889" y="516029"/>
                  </a:lnTo>
                  <a:lnTo>
                    <a:pt x="175356" y="553895"/>
                  </a:lnTo>
                  <a:lnTo>
                    <a:pt x="152260" y="592748"/>
                  </a:lnTo>
                  <a:lnTo>
                    <a:pt x="130640" y="632548"/>
                  </a:lnTo>
                  <a:lnTo>
                    <a:pt x="110533" y="673260"/>
                  </a:lnTo>
                  <a:lnTo>
                    <a:pt x="91977" y="714844"/>
                  </a:lnTo>
                  <a:lnTo>
                    <a:pt x="75010" y="757264"/>
                  </a:lnTo>
                  <a:lnTo>
                    <a:pt x="59668" y="800482"/>
                  </a:lnTo>
                  <a:lnTo>
                    <a:pt x="45991" y="844461"/>
                  </a:lnTo>
                  <a:lnTo>
                    <a:pt x="34015" y="889161"/>
                  </a:lnTo>
                  <a:lnTo>
                    <a:pt x="23778" y="934547"/>
                  </a:lnTo>
                  <a:lnTo>
                    <a:pt x="15318" y="980580"/>
                  </a:lnTo>
                  <a:lnTo>
                    <a:pt x="8673" y="1027223"/>
                  </a:lnTo>
                  <a:lnTo>
                    <a:pt x="3879" y="1074437"/>
                  </a:lnTo>
                  <a:lnTo>
                    <a:pt x="976" y="1122186"/>
                  </a:lnTo>
                  <a:lnTo>
                    <a:pt x="0" y="1170432"/>
                  </a:lnTo>
                  <a:lnTo>
                    <a:pt x="976" y="1218676"/>
                  </a:lnTo>
                  <a:lnTo>
                    <a:pt x="3879" y="1266424"/>
                  </a:lnTo>
                  <a:lnTo>
                    <a:pt x="8673" y="1313638"/>
                  </a:lnTo>
                  <a:lnTo>
                    <a:pt x="15318" y="1360280"/>
                  </a:lnTo>
                  <a:lnTo>
                    <a:pt x="23778" y="1406312"/>
                  </a:lnTo>
                  <a:lnTo>
                    <a:pt x="34015" y="1451698"/>
                  </a:lnTo>
                  <a:lnTo>
                    <a:pt x="45991" y="1496398"/>
                  </a:lnTo>
                  <a:lnTo>
                    <a:pt x="59668" y="1540376"/>
                  </a:lnTo>
                  <a:lnTo>
                    <a:pt x="75010" y="1583594"/>
                  </a:lnTo>
                  <a:lnTo>
                    <a:pt x="91977" y="1626013"/>
                  </a:lnTo>
                  <a:lnTo>
                    <a:pt x="110533" y="1667598"/>
                  </a:lnTo>
                  <a:lnTo>
                    <a:pt x="130640" y="1708309"/>
                  </a:lnTo>
                  <a:lnTo>
                    <a:pt x="152260" y="1748110"/>
                  </a:lnTo>
                  <a:lnTo>
                    <a:pt x="175356" y="1786962"/>
                  </a:lnTo>
                  <a:lnTo>
                    <a:pt x="199889" y="1824828"/>
                  </a:lnTo>
                  <a:lnTo>
                    <a:pt x="225823" y="1861670"/>
                  </a:lnTo>
                  <a:lnTo>
                    <a:pt x="253120" y="1897451"/>
                  </a:lnTo>
                  <a:lnTo>
                    <a:pt x="281742" y="1932133"/>
                  </a:lnTo>
                  <a:lnTo>
                    <a:pt x="311650" y="1965678"/>
                  </a:lnTo>
                  <a:lnTo>
                    <a:pt x="342809" y="1998049"/>
                  </a:lnTo>
                  <a:lnTo>
                    <a:pt x="375180" y="2029208"/>
                  </a:lnTo>
                  <a:lnTo>
                    <a:pt x="408725" y="2059117"/>
                  </a:lnTo>
                  <a:lnTo>
                    <a:pt x="443406" y="2087739"/>
                  </a:lnTo>
                  <a:lnTo>
                    <a:pt x="479187" y="2115036"/>
                  </a:lnTo>
                  <a:lnTo>
                    <a:pt x="516029" y="2140970"/>
                  </a:lnTo>
                  <a:lnTo>
                    <a:pt x="553895" y="2165504"/>
                  </a:lnTo>
                  <a:lnTo>
                    <a:pt x="592748" y="2188600"/>
                  </a:lnTo>
                  <a:lnTo>
                    <a:pt x="632548" y="2210221"/>
                  </a:lnTo>
                  <a:lnTo>
                    <a:pt x="673260" y="2230328"/>
                  </a:lnTo>
                  <a:lnTo>
                    <a:pt x="714844" y="2248884"/>
                  </a:lnTo>
                  <a:lnTo>
                    <a:pt x="757264" y="2265852"/>
                  </a:lnTo>
                  <a:lnTo>
                    <a:pt x="800482" y="2281193"/>
                  </a:lnTo>
                  <a:lnTo>
                    <a:pt x="844461" y="2294871"/>
                  </a:lnTo>
                  <a:lnTo>
                    <a:pt x="889161" y="2306847"/>
                  </a:lnTo>
                  <a:lnTo>
                    <a:pt x="934547" y="2317084"/>
                  </a:lnTo>
                  <a:lnTo>
                    <a:pt x="980580" y="2325544"/>
                  </a:lnTo>
                  <a:lnTo>
                    <a:pt x="1027223" y="2332190"/>
                  </a:lnTo>
                  <a:lnTo>
                    <a:pt x="1074437" y="2336984"/>
                  </a:lnTo>
                  <a:lnTo>
                    <a:pt x="1122186" y="2339887"/>
                  </a:lnTo>
                  <a:lnTo>
                    <a:pt x="1170431" y="2340864"/>
                  </a:lnTo>
                  <a:lnTo>
                    <a:pt x="1218677" y="2339887"/>
                  </a:lnTo>
                  <a:lnTo>
                    <a:pt x="1266426" y="2336984"/>
                  </a:lnTo>
                  <a:lnTo>
                    <a:pt x="1313640" y="2332190"/>
                  </a:lnTo>
                  <a:lnTo>
                    <a:pt x="1360283" y="2325544"/>
                  </a:lnTo>
                  <a:lnTo>
                    <a:pt x="1406316" y="2317084"/>
                  </a:lnTo>
                  <a:lnTo>
                    <a:pt x="1451702" y="2306847"/>
                  </a:lnTo>
                  <a:lnTo>
                    <a:pt x="1496402" y="2294871"/>
                  </a:lnTo>
                  <a:lnTo>
                    <a:pt x="1540381" y="2281193"/>
                  </a:lnTo>
                  <a:lnTo>
                    <a:pt x="1583599" y="2265852"/>
                  </a:lnTo>
                  <a:lnTo>
                    <a:pt x="1626019" y="2248884"/>
                  </a:lnTo>
                  <a:lnTo>
                    <a:pt x="1667603" y="2230328"/>
                  </a:lnTo>
                  <a:lnTo>
                    <a:pt x="1708315" y="2210221"/>
                  </a:lnTo>
                  <a:lnTo>
                    <a:pt x="1748115" y="2188600"/>
                  </a:lnTo>
                  <a:lnTo>
                    <a:pt x="1786968" y="2165504"/>
                  </a:lnTo>
                  <a:lnTo>
                    <a:pt x="1824834" y="2140970"/>
                  </a:lnTo>
                  <a:lnTo>
                    <a:pt x="1861676" y="2115036"/>
                  </a:lnTo>
                  <a:lnTo>
                    <a:pt x="1897457" y="2087739"/>
                  </a:lnTo>
                  <a:lnTo>
                    <a:pt x="1932138" y="2059117"/>
                  </a:lnTo>
                  <a:lnTo>
                    <a:pt x="1965683" y="2029208"/>
                  </a:lnTo>
                  <a:lnTo>
                    <a:pt x="1998054" y="1998049"/>
                  </a:lnTo>
                  <a:lnTo>
                    <a:pt x="2029213" y="1965678"/>
                  </a:lnTo>
                  <a:lnTo>
                    <a:pt x="2059121" y="1932133"/>
                  </a:lnTo>
                  <a:lnTo>
                    <a:pt x="2087743" y="1897451"/>
                  </a:lnTo>
                  <a:lnTo>
                    <a:pt x="2115040" y="1861670"/>
                  </a:lnTo>
                  <a:lnTo>
                    <a:pt x="2140974" y="1824828"/>
                  </a:lnTo>
                  <a:lnTo>
                    <a:pt x="2165507" y="1786962"/>
                  </a:lnTo>
                  <a:lnTo>
                    <a:pt x="2188603" y="1748110"/>
                  </a:lnTo>
                  <a:lnTo>
                    <a:pt x="2210223" y="1708309"/>
                  </a:lnTo>
                  <a:lnTo>
                    <a:pt x="2230330" y="1667598"/>
                  </a:lnTo>
                  <a:lnTo>
                    <a:pt x="2248886" y="1626013"/>
                  </a:lnTo>
                  <a:lnTo>
                    <a:pt x="2265853" y="1583594"/>
                  </a:lnTo>
                  <a:lnTo>
                    <a:pt x="2281195" y="1540376"/>
                  </a:lnTo>
                  <a:lnTo>
                    <a:pt x="2294872" y="1496398"/>
                  </a:lnTo>
                  <a:lnTo>
                    <a:pt x="2306848" y="1451698"/>
                  </a:lnTo>
                  <a:lnTo>
                    <a:pt x="2317085" y="1406312"/>
                  </a:lnTo>
                  <a:lnTo>
                    <a:pt x="2325545" y="1360280"/>
                  </a:lnTo>
                  <a:lnTo>
                    <a:pt x="2332190" y="1313638"/>
                  </a:lnTo>
                  <a:lnTo>
                    <a:pt x="2336984" y="1266424"/>
                  </a:lnTo>
                  <a:lnTo>
                    <a:pt x="2339887" y="1218676"/>
                  </a:lnTo>
                  <a:lnTo>
                    <a:pt x="2340863" y="1170432"/>
                  </a:lnTo>
                  <a:lnTo>
                    <a:pt x="2339887" y="1122186"/>
                  </a:lnTo>
                  <a:lnTo>
                    <a:pt x="2336984" y="1074437"/>
                  </a:lnTo>
                  <a:lnTo>
                    <a:pt x="2332190" y="1027223"/>
                  </a:lnTo>
                  <a:lnTo>
                    <a:pt x="2325545" y="980580"/>
                  </a:lnTo>
                  <a:lnTo>
                    <a:pt x="2317085" y="934547"/>
                  </a:lnTo>
                  <a:lnTo>
                    <a:pt x="2306848" y="889161"/>
                  </a:lnTo>
                  <a:lnTo>
                    <a:pt x="2294872" y="844461"/>
                  </a:lnTo>
                  <a:lnTo>
                    <a:pt x="2281195" y="800482"/>
                  </a:lnTo>
                  <a:lnTo>
                    <a:pt x="2265853" y="757264"/>
                  </a:lnTo>
                  <a:lnTo>
                    <a:pt x="2248886" y="714844"/>
                  </a:lnTo>
                  <a:lnTo>
                    <a:pt x="2230330" y="673260"/>
                  </a:lnTo>
                  <a:lnTo>
                    <a:pt x="2210223" y="632548"/>
                  </a:lnTo>
                  <a:lnTo>
                    <a:pt x="2188603" y="592748"/>
                  </a:lnTo>
                  <a:lnTo>
                    <a:pt x="2165507" y="553895"/>
                  </a:lnTo>
                  <a:lnTo>
                    <a:pt x="2140974" y="516029"/>
                  </a:lnTo>
                  <a:lnTo>
                    <a:pt x="2115040" y="479187"/>
                  </a:lnTo>
                  <a:lnTo>
                    <a:pt x="2087743" y="443406"/>
                  </a:lnTo>
                  <a:lnTo>
                    <a:pt x="2059121" y="408725"/>
                  </a:lnTo>
                  <a:lnTo>
                    <a:pt x="2029213" y="375180"/>
                  </a:lnTo>
                  <a:lnTo>
                    <a:pt x="1998054" y="342809"/>
                  </a:lnTo>
                  <a:lnTo>
                    <a:pt x="1965683" y="311650"/>
                  </a:lnTo>
                  <a:lnTo>
                    <a:pt x="1932138" y="281742"/>
                  </a:lnTo>
                  <a:lnTo>
                    <a:pt x="1897457" y="253120"/>
                  </a:lnTo>
                  <a:lnTo>
                    <a:pt x="1861676" y="225823"/>
                  </a:lnTo>
                  <a:lnTo>
                    <a:pt x="1824834" y="199889"/>
                  </a:lnTo>
                  <a:lnTo>
                    <a:pt x="1786968" y="175356"/>
                  </a:lnTo>
                  <a:lnTo>
                    <a:pt x="1748115" y="152260"/>
                  </a:lnTo>
                  <a:lnTo>
                    <a:pt x="1708315" y="130640"/>
                  </a:lnTo>
                  <a:lnTo>
                    <a:pt x="1667603" y="110533"/>
                  </a:lnTo>
                  <a:lnTo>
                    <a:pt x="1626019" y="91977"/>
                  </a:lnTo>
                  <a:lnTo>
                    <a:pt x="1583599" y="75010"/>
                  </a:lnTo>
                  <a:lnTo>
                    <a:pt x="1540381" y="59668"/>
                  </a:lnTo>
                  <a:lnTo>
                    <a:pt x="1496402" y="45991"/>
                  </a:lnTo>
                  <a:lnTo>
                    <a:pt x="1451702" y="34015"/>
                  </a:lnTo>
                  <a:lnTo>
                    <a:pt x="1406316" y="23778"/>
                  </a:lnTo>
                  <a:lnTo>
                    <a:pt x="1360283" y="15318"/>
                  </a:lnTo>
                  <a:lnTo>
                    <a:pt x="1313640" y="8673"/>
                  </a:lnTo>
                  <a:lnTo>
                    <a:pt x="1266426" y="3879"/>
                  </a:lnTo>
                  <a:lnTo>
                    <a:pt x="1218677" y="976"/>
                  </a:lnTo>
                  <a:lnTo>
                    <a:pt x="11704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55390" y="640867"/>
              <a:ext cx="2057781" cy="2057768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502658" y="4336036"/>
              <a:ext cx="1731645" cy="1731645"/>
            </a:xfrm>
            <a:custGeom>
              <a:avLst/>
              <a:gdLst/>
              <a:ahLst/>
              <a:cxnLst/>
              <a:rect l="l" t="t" r="r" b="b"/>
              <a:pathLst>
                <a:path w="1731645" h="1731645">
                  <a:moveTo>
                    <a:pt x="865632" y="1731264"/>
                  </a:moveTo>
                  <a:lnTo>
                    <a:pt x="913127" y="1729983"/>
                  </a:lnTo>
                  <a:lnTo>
                    <a:pt x="959952" y="1726184"/>
                  </a:lnTo>
                  <a:lnTo>
                    <a:pt x="1006042" y="1719934"/>
                  </a:lnTo>
                  <a:lnTo>
                    <a:pt x="1051331" y="1711297"/>
                  </a:lnTo>
                  <a:lnTo>
                    <a:pt x="1095752" y="1700342"/>
                  </a:lnTo>
                  <a:lnTo>
                    <a:pt x="1139239" y="1687132"/>
                  </a:lnTo>
                  <a:lnTo>
                    <a:pt x="1181727" y="1671735"/>
                  </a:lnTo>
                  <a:lnTo>
                    <a:pt x="1223150" y="1654216"/>
                  </a:lnTo>
                  <a:lnTo>
                    <a:pt x="1263441" y="1634641"/>
                  </a:lnTo>
                  <a:lnTo>
                    <a:pt x="1302534" y="1613077"/>
                  </a:lnTo>
                  <a:lnTo>
                    <a:pt x="1340364" y="1589589"/>
                  </a:lnTo>
                  <a:lnTo>
                    <a:pt x="1376864" y="1564244"/>
                  </a:lnTo>
                  <a:lnTo>
                    <a:pt x="1411969" y="1537107"/>
                  </a:lnTo>
                  <a:lnTo>
                    <a:pt x="1445612" y="1508244"/>
                  </a:lnTo>
                  <a:lnTo>
                    <a:pt x="1477727" y="1477722"/>
                  </a:lnTo>
                  <a:lnTo>
                    <a:pt x="1508249" y="1445607"/>
                  </a:lnTo>
                  <a:lnTo>
                    <a:pt x="1537111" y="1411963"/>
                  </a:lnTo>
                  <a:lnTo>
                    <a:pt x="1564248" y="1376859"/>
                  </a:lnTo>
                  <a:lnTo>
                    <a:pt x="1589593" y="1340358"/>
                  </a:lnTo>
                  <a:lnTo>
                    <a:pt x="1613080" y="1302528"/>
                  </a:lnTo>
                  <a:lnTo>
                    <a:pt x="1634644" y="1263435"/>
                  </a:lnTo>
                  <a:lnTo>
                    <a:pt x="1654218" y="1223144"/>
                  </a:lnTo>
                  <a:lnTo>
                    <a:pt x="1671736" y="1181722"/>
                  </a:lnTo>
                  <a:lnTo>
                    <a:pt x="1687133" y="1139235"/>
                  </a:lnTo>
                  <a:lnTo>
                    <a:pt x="1700343" y="1095748"/>
                  </a:lnTo>
                  <a:lnTo>
                    <a:pt x="1711298" y="1051327"/>
                  </a:lnTo>
                  <a:lnTo>
                    <a:pt x="1719934" y="1006039"/>
                  </a:lnTo>
                  <a:lnTo>
                    <a:pt x="1726184" y="959950"/>
                  </a:lnTo>
                  <a:lnTo>
                    <a:pt x="1729983" y="913125"/>
                  </a:lnTo>
                  <a:lnTo>
                    <a:pt x="1731264" y="865632"/>
                  </a:lnTo>
                  <a:lnTo>
                    <a:pt x="1729983" y="818136"/>
                  </a:lnTo>
                  <a:lnTo>
                    <a:pt x="1726184" y="771311"/>
                  </a:lnTo>
                  <a:lnTo>
                    <a:pt x="1719934" y="725221"/>
                  </a:lnTo>
                  <a:lnTo>
                    <a:pt x="1711298" y="679932"/>
                  </a:lnTo>
                  <a:lnTo>
                    <a:pt x="1700343" y="635511"/>
                  </a:lnTo>
                  <a:lnTo>
                    <a:pt x="1687133" y="592024"/>
                  </a:lnTo>
                  <a:lnTo>
                    <a:pt x="1671736" y="549536"/>
                  </a:lnTo>
                  <a:lnTo>
                    <a:pt x="1654218" y="508113"/>
                  </a:lnTo>
                  <a:lnTo>
                    <a:pt x="1634644" y="467822"/>
                  </a:lnTo>
                  <a:lnTo>
                    <a:pt x="1613080" y="428729"/>
                  </a:lnTo>
                  <a:lnTo>
                    <a:pt x="1589593" y="390899"/>
                  </a:lnTo>
                  <a:lnTo>
                    <a:pt x="1564248" y="354399"/>
                  </a:lnTo>
                  <a:lnTo>
                    <a:pt x="1537111" y="319294"/>
                  </a:lnTo>
                  <a:lnTo>
                    <a:pt x="1508249" y="285651"/>
                  </a:lnTo>
                  <a:lnTo>
                    <a:pt x="1477727" y="253536"/>
                  </a:lnTo>
                  <a:lnTo>
                    <a:pt x="1445612" y="223014"/>
                  </a:lnTo>
                  <a:lnTo>
                    <a:pt x="1411969" y="194152"/>
                  </a:lnTo>
                  <a:lnTo>
                    <a:pt x="1376864" y="167015"/>
                  </a:lnTo>
                  <a:lnTo>
                    <a:pt x="1340364" y="141670"/>
                  </a:lnTo>
                  <a:lnTo>
                    <a:pt x="1302534" y="118183"/>
                  </a:lnTo>
                  <a:lnTo>
                    <a:pt x="1263441" y="96619"/>
                  </a:lnTo>
                  <a:lnTo>
                    <a:pt x="1223150" y="77045"/>
                  </a:lnTo>
                  <a:lnTo>
                    <a:pt x="1181727" y="59527"/>
                  </a:lnTo>
                  <a:lnTo>
                    <a:pt x="1139239" y="44130"/>
                  </a:lnTo>
                  <a:lnTo>
                    <a:pt x="1095752" y="30920"/>
                  </a:lnTo>
                  <a:lnTo>
                    <a:pt x="1051331" y="19965"/>
                  </a:lnTo>
                  <a:lnTo>
                    <a:pt x="1006042" y="11329"/>
                  </a:lnTo>
                  <a:lnTo>
                    <a:pt x="959952" y="5079"/>
                  </a:lnTo>
                  <a:lnTo>
                    <a:pt x="913127" y="1280"/>
                  </a:lnTo>
                  <a:lnTo>
                    <a:pt x="865632" y="0"/>
                  </a:lnTo>
                  <a:lnTo>
                    <a:pt x="818136" y="1280"/>
                  </a:lnTo>
                  <a:lnTo>
                    <a:pt x="771311" y="5079"/>
                  </a:lnTo>
                  <a:lnTo>
                    <a:pt x="725221" y="11329"/>
                  </a:lnTo>
                  <a:lnTo>
                    <a:pt x="679932" y="19965"/>
                  </a:lnTo>
                  <a:lnTo>
                    <a:pt x="635511" y="30920"/>
                  </a:lnTo>
                  <a:lnTo>
                    <a:pt x="592024" y="44130"/>
                  </a:lnTo>
                  <a:lnTo>
                    <a:pt x="549536" y="59527"/>
                  </a:lnTo>
                  <a:lnTo>
                    <a:pt x="508113" y="77045"/>
                  </a:lnTo>
                  <a:lnTo>
                    <a:pt x="467822" y="96619"/>
                  </a:lnTo>
                  <a:lnTo>
                    <a:pt x="428729" y="118183"/>
                  </a:lnTo>
                  <a:lnTo>
                    <a:pt x="390899" y="141670"/>
                  </a:lnTo>
                  <a:lnTo>
                    <a:pt x="354399" y="167015"/>
                  </a:lnTo>
                  <a:lnTo>
                    <a:pt x="319294" y="194152"/>
                  </a:lnTo>
                  <a:lnTo>
                    <a:pt x="285651" y="223014"/>
                  </a:lnTo>
                  <a:lnTo>
                    <a:pt x="253536" y="253536"/>
                  </a:lnTo>
                  <a:lnTo>
                    <a:pt x="223014" y="285651"/>
                  </a:lnTo>
                  <a:lnTo>
                    <a:pt x="194152" y="319294"/>
                  </a:lnTo>
                  <a:lnTo>
                    <a:pt x="167015" y="354399"/>
                  </a:lnTo>
                  <a:lnTo>
                    <a:pt x="141670" y="390899"/>
                  </a:lnTo>
                  <a:lnTo>
                    <a:pt x="118183" y="428729"/>
                  </a:lnTo>
                  <a:lnTo>
                    <a:pt x="96619" y="467822"/>
                  </a:lnTo>
                  <a:lnTo>
                    <a:pt x="77045" y="508113"/>
                  </a:lnTo>
                  <a:lnTo>
                    <a:pt x="59527" y="549536"/>
                  </a:lnTo>
                  <a:lnTo>
                    <a:pt x="44130" y="592024"/>
                  </a:lnTo>
                  <a:lnTo>
                    <a:pt x="30920" y="635511"/>
                  </a:lnTo>
                  <a:lnTo>
                    <a:pt x="19965" y="679932"/>
                  </a:lnTo>
                  <a:lnTo>
                    <a:pt x="11329" y="725221"/>
                  </a:lnTo>
                  <a:lnTo>
                    <a:pt x="5079" y="771311"/>
                  </a:lnTo>
                  <a:lnTo>
                    <a:pt x="1280" y="818136"/>
                  </a:lnTo>
                  <a:lnTo>
                    <a:pt x="0" y="865632"/>
                  </a:lnTo>
                  <a:lnTo>
                    <a:pt x="1280" y="913125"/>
                  </a:lnTo>
                  <a:lnTo>
                    <a:pt x="5079" y="959950"/>
                  </a:lnTo>
                  <a:lnTo>
                    <a:pt x="11329" y="1006039"/>
                  </a:lnTo>
                  <a:lnTo>
                    <a:pt x="19965" y="1051327"/>
                  </a:lnTo>
                  <a:lnTo>
                    <a:pt x="30920" y="1095748"/>
                  </a:lnTo>
                  <a:lnTo>
                    <a:pt x="44130" y="1139235"/>
                  </a:lnTo>
                  <a:lnTo>
                    <a:pt x="59527" y="1181722"/>
                  </a:lnTo>
                  <a:lnTo>
                    <a:pt x="77045" y="1223144"/>
                  </a:lnTo>
                  <a:lnTo>
                    <a:pt x="96619" y="1263435"/>
                  </a:lnTo>
                  <a:lnTo>
                    <a:pt x="118183" y="1302528"/>
                  </a:lnTo>
                  <a:lnTo>
                    <a:pt x="141670" y="1340358"/>
                  </a:lnTo>
                  <a:lnTo>
                    <a:pt x="167015" y="1376859"/>
                  </a:lnTo>
                  <a:lnTo>
                    <a:pt x="194152" y="1411963"/>
                  </a:lnTo>
                  <a:lnTo>
                    <a:pt x="223014" y="1445607"/>
                  </a:lnTo>
                  <a:lnTo>
                    <a:pt x="253536" y="1477722"/>
                  </a:lnTo>
                  <a:lnTo>
                    <a:pt x="285651" y="1508244"/>
                  </a:lnTo>
                  <a:lnTo>
                    <a:pt x="319294" y="1537107"/>
                  </a:lnTo>
                  <a:lnTo>
                    <a:pt x="354399" y="1564244"/>
                  </a:lnTo>
                  <a:lnTo>
                    <a:pt x="390899" y="1589589"/>
                  </a:lnTo>
                  <a:lnTo>
                    <a:pt x="428729" y="1613077"/>
                  </a:lnTo>
                  <a:lnTo>
                    <a:pt x="467822" y="1634641"/>
                  </a:lnTo>
                  <a:lnTo>
                    <a:pt x="508113" y="1654216"/>
                  </a:lnTo>
                  <a:lnTo>
                    <a:pt x="549536" y="1671735"/>
                  </a:lnTo>
                  <a:lnTo>
                    <a:pt x="592024" y="1687132"/>
                  </a:lnTo>
                  <a:lnTo>
                    <a:pt x="635511" y="1700342"/>
                  </a:lnTo>
                  <a:lnTo>
                    <a:pt x="679932" y="1711297"/>
                  </a:lnTo>
                  <a:lnTo>
                    <a:pt x="725221" y="1719934"/>
                  </a:lnTo>
                  <a:lnTo>
                    <a:pt x="771311" y="1726184"/>
                  </a:lnTo>
                  <a:lnTo>
                    <a:pt x="818136" y="1729983"/>
                  </a:lnTo>
                  <a:lnTo>
                    <a:pt x="865632" y="1731264"/>
                  </a:lnTo>
                  <a:close/>
                </a:path>
              </a:pathLst>
            </a:custGeom>
            <a:ln w="635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3331" y="911020"/>
            <a:ext cx="377634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Dealership</a:t>
            </a:r>
            <a:r>
              <a:rPr sz="1400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70" dirty="0">
                <a:solidFill>
                  <a:srgbClr val="FFFFFF"/>
                </a:solidFill>
                <a:latin typeface="Arial"/>
                <a:cs typeface="Arial"/>
              </a:rPr>
              <a:t>Spotlight:</a:t>
            </a:r>
            <a:r>
              <a:rPr sz="1400" spc="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50" dirty="0">
                <a:solidFill>
                  <a:srgbClr val="FFFFFF"/>
                </a:solidFill>
                <a:latin typeface="Arial"/>
                <a:cs typeface="Arial"/>
              </a:rPr>
              <a:t>Rountree</a:t>
            </a:r>
            <a:r>
              <a:rPr sz="1400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Arial"/>
                <a:cs typeface="Arial"/>
              </a:rPr>
              <a:t>Ford</a:t>
            </a:r>
            <a:r>
              <a:rPr sz="1400" spc="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45" dirty="0">
                <a:solidFill>
                  <a:srgbClr val="FFFFFF"/>
                </a:solidFill>
                <a:latin typeface="Arial"/>
                <a:cs typeface="Arial"/>
              </a:rPr>
              <a:t>Lincoln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1620" y="1450327"/>
            <a:ext cx="5183505" cy="4508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35585">
              <a:lnSpc>
                <a:spcPct val="118400"/>
              </a:lnSpc>
              <a:spcBef>
                <a:spcPts val="100"/>
              </a:spcBef>
            </a:pP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</a:t>
            </a:r>
            <a:r>
              <a:rPr sz="950" spc="1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Rountree</a:t>
            </a:r>
            <a:r>
              <a:rPr sz="950" spc="1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Ford</a:t>
            </a:r>
            <a:r>
              <a:rPr sz="950" spc="1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Lincoln</a:t>
            </a:r>
            <a:r>
              <a:rPr sz="950" spc="1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</a:t>
            </a:r>
            <a:r>
              <a:rPr sz="950" spc="1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Manager</a:t>
            </a:r>
            <a:r>
              <a:rPr sz="950" spc="1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Kelly</a:t>
            </a:r>
            <a:r>
              <a:rPr sz="950" spc="1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McMullen</a:t>
            </a:r>
            <a:r>
              <a:rPr sz="950" spc="1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stepped</a:t>
            </a:r>
            <a:r>
              <a:rPr sz="950" spc="1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sz="950" spc="1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  <a:r>
              <a:rPr sz="950" spc="1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-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role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950" spc="8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2018,</a:t>
            </a:r>
            <a:r>
              <a:rPr sz="950" spc="8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  <a:r>
              <a:rPr sz="950" spc="8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</a:t>
            </a:r>
            <a:r>
              <a:rPr sz="950" spc="8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commitment</a:t>
            </a:r>
            <a:r>
              <a:rPr sz="950" spc="8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sz="950" spc="8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been</a:t>
            </a:r>
            <a:r>
              <a:rPr sz="950" spc="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</a:t>
            </a:r>
            <a:r>
              <a:rPr sz="950" spc="8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</a:t>
            </a:r>
            <a:r>
              <a:rPr sz="950" spc="8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  <a:r>
              <a:rPr sz="950" spc="8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950" spc="8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950" spc="8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Shreveport-</a:t>
            </a:r>
            <a:r>
              <a:rPr sz="950" spc="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Bossier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community.</a:t>
            </a:r>
            <a:r>
              <a:rPr sz="950" spc="1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Kelly</a:t>
            </a:r>
            <a:r>
              <a:rPr sz="950" spc="114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</a:t>
            </a:r>
            <a:r>
              <a:rPr sz="950" spc="1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sz="950" spc="114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950" spc="114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sz="950" spc="1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950" spc="114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</a:t>
            </a:r>
            <a:r>
              <a:rPr sz="950" spc="114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organizations,</a:t>
            </a:r>
            <a:r>
              <a:rPr sz="950" spc="1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encourages</a:t>
            </a:r>
            <a:r>
              <a:rPr sz="950" spc="114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-2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sales</a:t>
            </a:r>
            <a:r>
              <a:rPr sz="950" spc="114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950" spc="114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</a:t>
            </a:r>
            <a:r>
              <a:rPr sz="950" spc="114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personnel</a:t>
            </a:r>
            <a:r>
              <a:rPr sz="950" spc="114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950" spc="114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</a:t>
            </a:r>
            <a:r>
              <a:rPr sz="950" spc="114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950" spc="114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950" spc="1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always</a:t>
            </a:r>
            <a:r>
              <a:rPr sz="950" spc="114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kicks</a:t>
            </a:r>
            <a:r>
              <a:rPr sz="950" spc="114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</a:t>
            </a:r>
            <a:r>
              <a:rPr sz="950" spc="114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sz="950" spc="114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</a:t>
            </a:r>
            <a:endParaRPr sz="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950" spc="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sz="950" spc="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  <a:r>
              <a:rPr sz="950" spc="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own</a:t>
            </a:r>
            <a:r>
              <a:rPr sz="950" spc="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</a:t>
            </a:r>
            <a:r>
              <a:rPr sz="950" spc="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donation.</a:t>
            </a:r>
            <a:endParaRPr sz="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sz="1200" b="1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</a:t>
            </a:r>
            <a:r>
              <a:rPr sz="1200" b="1" spc="-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r>
              <a:rPr sz="1200" b="1" spc="-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1386840">
              <a:lnSpc>
                <a:spcPct val="118400"/>
              </a:lnSpc>
              <a:spcBef>
                <a:spcPts val="550"/>
              </a:spcBef>
            </a:pP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Rountree</a:t>
            </a:r>
            <a:r>
              <a:rPr sz="950" spc="1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Ford</a:t>
            </a:r>
            <a:r>
              <a:rPr sz="950" spc="1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Lincoln</a:t>
            </a:r>
            <a:r>
              <a:rPr sz="950" spc="1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hosts</a:t>
            </a:r>
            <a:r>
              <a:rPr sz="950" spc="1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sz="950" spc="1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</a:t>
            </a:r>
            <a:r>
              <a:rPr sz="950" spc="1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r>
              <a:rPr sz="950" spc="1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</a:t>
            </a:r>
            <a:r>
              <a:rPr sz="950" spc="1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3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950" spc="5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</a:t>
            </a:r>
            <a:r>
              <a:rPr sz="950" spc="114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sz="950" spc="114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950" spc="1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</a:t>
            </a:r>
            <a:r>
              <a:rPr sz="950" spc="114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Northwest</a:t>
            </a:r>
            <a:r>
              <a:rPr sz="950" spc="1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Louisiana</a:t>
            </a:r>
            <a:r>
              <a:rPr sz="950" spc="114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r>
              <a:rPr sz="950" spc="114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Bank.</a:t>
            </a:r>
            <a:r>
              <a:rPr sz="950" spc="1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-2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February,</a:t>
            </a:r>
            <a:r>
              <a:rPr sz="950" spc="1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Rountree</a:t>
            </a:r>
            <a:r>
              <a:rPr sz="950" spc="1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Ford</a:t>
            </a:r>
            <a:r>
              <a:rPr sz="950" spc="1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Lincoln</a:t>
            </a:r>
            <a:r>
              <a:rPr sz="950" spc="1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shared</a:t>
            </a:r>
            <a:r>
              <a:rPr sz="950" spc="1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</a:t>
            </a:r>
            <a:r>
              <a:rPr sz="950" spc="1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“Peanut</a:t>
            </a:r>
            <a:r>
              <a:rPr sz="950" spc="1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Butter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Drive”</a:t>
            </a:r>
            <a:r>
              <a:rPr sz="950" spc="1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950" spc="114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950" spc="114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</a:t>
            </a:r>
            <a:r>
              <a:rPr sz="950" spc="1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news</a:t>
            </a:r>
            <a:r>
              <a:rPr sz="950" spc="114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station,</a:t>
            </a:r>
            <a:r>
              <a:rPr sz="950" spc="114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KTBS</a:t>
            </a:r>
            <a:r>
              <a:rPr sz="950" spc="114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  <a:r>
              <a:rPr sz="950" spc="1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Cup</a:t>
            </a:r>
            <a:r>
              <a:rPr sz="950" spc="114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morning</a:t>
            </a:r>
            <a:r>
              <a:rPr sz="950" spc="114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show.</a:t>
            </a:r>
            <a:endParaRPr sz="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1104900">
              <a:lnSpc>
                <a:spcPct val="118400"/>
              </a:lnSpc>
            </a:pP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950" spc="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jars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peanut</a:t>
            </a:r>
            <a:r>
              <a:rPr sz="950" spc="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butter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collected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were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donated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950" spc="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bank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950" spc="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distribute</a:t>
            </a:r>
            <a:r>
              <a:rPr sz="950" spc="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throughout</a:t>
            </a:r>
            <a:r>
              <a:rPr sz="950" spc="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950" spc="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surrounding</a:t>
            </a:r>
            <a:r>
              <a:rPr sz="950" spc="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parishes.</a:t>
            </a:r>
            <a:r>
              <a:rPr sz="950" spc="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April,</a:t>
            </a:r>
            <a:r>
              <a:rPr sz="950" spc="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endParaRPr sz="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77850">
              <a:lnSpc>
                <a:spcPct val="118400"/>
              </a:lnSpc>
            </a:pP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dealership</a:t>
            </a:r>
            <a:r>
              <a:rPr sz="950" spc="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sz="950" spc="9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invited</a:t>
            </a:r>
            <a:r>
              <a:rPr sz="950" spc="9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950" spc="9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participate</a:t>
            </a:r>
            <a:r>
              <a:rPr sz="950" spc="9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950" spc="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950" spc="9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ribbon</a:t>
            </a:r>
            <a:r>
              <a:rPr sz="950" spc="9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cutting</a:t>
            </a:r>
            <a:r>
              <a:rPr sz="950" spc="9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ceremony</a:t>
            </a:r>
            <a:r>
              <a:rPr sz="950" spc="9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sz="950" spc="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new,</a:t>
            </a:r>
            <a:r>
              <a:rPr sz="950" spc="2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larger</a:t>
            </a:r>
            <a:r>
              <a:rPr sz="950" spc="21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facility.</a:t>
            </a:r>
            <a:endParaRPr sz="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785">
              <a:lnSpc>
                <a:spcPct val="100000"/>
              </a:lnSpc>
            </a:pPr>
            <a:r>
              <a:rPr sz="1200" b="1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sz="1200" b="1" spc="-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3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Supply</a:t>
            </a:r>
            <a:r>
              <a:rPr sz="1200" b="1" spc="-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67485" marR="5080" indent="-25400">
              <a:lnSpc>
                <a:spcPct val="118400"/>
              </a:lnSpc>
              <a:spcBef>
                <a:spcPts val="550"/>
              </a:spcBef>
            </a:pP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times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year,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depending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-2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950" spc="1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community,</a:t>
            </a:r>
            <a:r>
              <a:rPr sz="950" spc="1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950" spc="1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dealership</a:t>
            </a:r>
            <a:r>
              <a:rPr sz="950" spc="1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hosts</a:t>
            </a:r>
            <a:r>
              <a:rPr sz="950" spc="18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950" spc="1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sz="950" spc="1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supply</a:t>
            </a:r>
            <a:r>
              <a:rPr sz="950" spc="1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drive.</a:t>
            </a:r>
            <a:r>
              <a:rPr sz="950" spc="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-2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tenured</a:t>
            </a:r>
            <a:r>
              <a:rPr sz="950" spc="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sales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staff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picks</a:t>
            </a:r>
            <a:r>
              <a:rPr sz="950" spc="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that</a:t>
            </a:r>
            <a:r>
              <a:rPr sz="950" spc="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</a:t>
            </a:r>
            <a:r>
              <a:rPr sz="950" spc="5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</a:t>
            </a:r>
            <a:r>
              <a:rPr sz="950" spc="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950" spc="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donations</a:t>
            </a:r>
            <a:r>
              <a:rPr sz="950" spc="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sz="950" spc="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then</a:t>
            </a:r>
            <a:r>
              <a:rPr sz="950" spc="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distributed</a:t>
            </a:r>
            <a:r>
              <a:rPr sz="950" spc="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950" spc="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those</a:t>
            </a:r>
            <a:r>
              <a:rPr sz="950" spc="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students.</a:t>
            </a:r>
            <a:r>
              <a:rPr sz="950" spc="5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</a:t>
            </a:r>
            <a:r>
              <a:rPr sz="950" spc="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recently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donated</a:t>
            </a:r>
            <a:r>
              <a:rPr sz="950" spc="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pallets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950" spc="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Shreveport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sz="950" spc="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950" spc="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950" spc="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low-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income</a:t>
            </a:r>
            <a:r>
              <a:rPr sz="950" spc="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</a:t>
            </a:r>
            <a:r>
              <a:rPr sz="950" spc="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8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</a:t>
            </a:r>
            <a:r>
              <a:rPr sz="950" spc="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</a:t>
            </a:r>
            <a:r>
              <a:rPr sz="950" spc="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</a:t>
            </a:r>
            <a:r>
              <a:rPr sz="950" spc="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water,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allowing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teachers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rather</a:t>
            </a:r>
            <a:endParaRPr sz="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53185">
              <a:lnSpc>
                <a:spcPct val="100000"/>
              </a:lnSpc>
              <a:spcBef>
                <a:spcPts val="210"/>
              </a:spcBef>
            </a:pP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sz="950" spc="2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sz="950" spc="2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safety.</a:t>
            </a:r>
            <a:endParaRPr sz="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85" dirty="0"/>
              <a:t>Teammates</a:t>
            </a:r>
            <a:r>
              <a:rPr spc="60" dirty="0"/>
              <a:t> </a:t>
            </a:r>
            <a:r>
              <a:rPr spc="105" dirty="0"/>
              <a:t>in</a:t>
            </a:r>
            <a:r>
              <a:rPr spc="65" dirty="0"/>
              <a:t> </a:t>
            </a:r>
            <a:r>
              <a:rPr spc="170" dirty="0"/>
              <a:t>Action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839459" y="885849"/>
            <a:ext cx="4238625" cy="47986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</a:t>
            </a:r>
            <a:r>
              <a:rPr sz="1200" b="1" spc="-3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9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Toy</a:t>
            </a:r>
            <a:r>
              <a:rPr sz="1200" b="1" spc="-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1376680">
              <a:lnSpc>
                <a:spcPct val="118400"/>
              </a:lnSpc>
              <a:spcBef>
                <a:spcPts val="550"/>
              </a:spcBef>
            </a:pP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sz="950" spc="1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year,</a:t>
            </a:r>
            <a:r>
              <a:rPr sz="950" spc="1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950" spc="12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dealership</a:t>
            </a:r>
            <a:r>
              <a:rPr sz="950" spc="1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organizes</a:t>
            </a:r>
            <a:r>
              <a:rPr sz="950" spc="1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950" spc="12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toy</a:t>
            </a:r>
            <a:r>
              <a:rPr sz="950" spc="1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 </a:t>
            </a:r>
            <a:r>
              <a:rPr sz="950" spc="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950" spc="1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</a:t>
            </a:r>
            <a:r>
              <a:rPr sz="950" spc="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bikes,</a:t>
            </a:r>
            <a:r>
              <a:rPr sz="950" spc="9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games,</a:t>
            </a:r>
            <a:r>
              <a:rPr sz="950" spc="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dolls</a:t>
            </a:r>
            <a:r>
              <a:rPr sz="950" spc="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950" spc="9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sz="950" spc="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toys</a:t>
            </a:r>
            <a:r>
              <a:rPr sz="950" spc="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-2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donates</a:t>
            </a:r>
            <a:r>
              <a:rPr sz="950" spc="1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</a:t>
            </a:r>
            <a:r>
              <a:rPr sz="950" spc="1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950" spc="1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950" spc="1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</a:t>
            </a:r>
            <a:r>
              <a:rPr sz="950" spc="1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Salvation</a:t>
            </a:r>
            <a:r>
              <a:rPr sz="950" spc="1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Army</a:t>
            </a:r>
            <a:r>
              <a:rPr sz="950" spc="1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partner.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They,</a:t>
            </a:r>
            <a:r>
              <a:rPr sz="950" spc="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950" spc="9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turn,</a:t>
            </a:r>
            <a:r>
              <a:rPr sz="950" spc="9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distribute</a:t>
            </a:r>
            <a:r>
              <a:rPr sz="950" spc="9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950" spc="9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toys</a:t>
            </a:r>
            <a:r>
              <a:rPr sz="950" spc="9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sz="950" spc="9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Christmas</a:t>
            </a:r>
            <a:r>
              <a:rPr sz="950" spc="9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families</a:t>
            </a:r>
            <a:r>
              <a:rPr sz="950" spc="9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950" spc="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950" spc="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</a:t>
            </a:r>
            <a:r>
              <a:rPr sz="950" spc="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8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  <a:r>
              <a:rPr sz="950" spc="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cannot</a:t>
            </a:r>
            <a:r>
              <a:rPr sz="950" spc="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afford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Christmas</a:t>
            </a:r>
            <a:r>
              <a:rPr sz="950" spc="1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sz="950" spc="1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sz="950" spc="1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children.</a:t>
            </a:r>
            <a:r>
              <a:rPr sz="950" spc="1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sz="950" spc="1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sz="950" spc="1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950" spc="1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950" spc="1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-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row,</a:t>
            </a:r>
            <a:endParaRPr sz="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1186180">
              <a:lnSpc>
                <a:spcPct val="118400"/>
              </a:lnSpc>
            </a:pP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Rountree</a:t>
            </a:r>
            <a:r>
              <a:rPr sz="950" spc="114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Ford</a:t>
            </a:r>
            <a:r>
              <a:rPr sz="950" spc="1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Lincoln</a:t>
            </a:r>
            <a:r>
              <a:rPr sz="950" spc="1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shared</a:t>
            </a:r>
            <a:r>
              <a:rPr sz="950" spc="1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sz="950" spc="114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950" spc="1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toy</a:t>
            </a:r>
            <a:r>
              <a:rPr sz="950" spc="10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950" spc="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950" spc="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</a:t>
            </a:r>
            <a:r>
              <a:rPr sz="950" spc="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news</a:t>
            </a:r>
            <a:r>
              <a:rPr sz="950" spc="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station,</a:t>
            </a:r>
            <a:r>
              <a:rPr sz="950" spc="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KSLA,</a:t>
            </a:r>
            <a:r>
              <a:rPr sz="950" spc="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</a:t>
            </a:r>
            <a:r>
              <a:rPr sz="950" spc="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950" spc="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morning</a:t>
            </a:r>
            <a:endParaRPr sz="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775970">
              <a:lnSpc>
                <a:spcPct val="118400"/>
              </a:lnSpc>
            </a:pP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show.</a:t>
            </a:r>
            <a:r>
              <a:rPr sz="950" spc="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950" spc="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segment</a:t>
            </a:r>
            <a:r>
              <a:rPr sz="950" spc="9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950" spc="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December</a:t>
            </a:r>
            <a:r>
              <a:rPr sz="950" spc="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r>
              <a:rPr sz="950" spc="9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sz="950" spc="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sz="950" spc="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successful 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sz="950" spc="10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950" spc="10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</a:t>
            </a:r>
            <a:r>
              <a:rPr sz="950" spc="1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doubled</a:t>
            </a:r>
            <a:r>
              <a:rPr sz="950" spc="10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sz="950" spc="1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sz="950" spc="10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raised</a:t>
            </a:r>
            <a:r>
              <a:rPr sz="950" spc="1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950" spc="10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</a:t>
            </a:r>
            <a:r>
              <a:rPr sz="950" spc="1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-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year!</a:t>
            </a:r>
            <a:endParaRPr sz="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Coats</a:t>
            </a:r>
            <a:r>
              <a:rPr sz="1200" b="1" spc="-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13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sz="1200" b="1" spc="-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9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Winter</a:t>
            </a:r>
            <a:r>
              <a:rPr sz="1200" b="1" spc="-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2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Clothing</a:t>
            </a:r>
            <a:r>
              <a:rPr sz="1200" b="1" spc="-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18400"/>
              </a:lnSpc>
              <a:spcBef>
                <a:spcPts val="550"/>
              </a:spcBef>
            </a:pP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Another</a:t>
            </a:r>
            <a:r>
              <a:rPr sz="950" spc="13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successful</a:t>
            </a:r>
            <a:r>
              <a:rPr sz="950" spc="13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dealership</a:t>
            </a:r>
            <a:r>
              <a:rPr sz="950" spc="13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</a:t>
            </a:r>
            <a:r>
              <a:rPr sz="950" spc="13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sz="950" spc="13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950" spc="13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Winter</a:t>
            </a:r>
            <a:r>
              <a:rPr sz="950" spc="13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Clothing</a:t>
            </a:r>
            <a:r>
              <a:rPr sz="950" spc="13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Drive,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providing</a:t>
            </a:r>
            <a:r>
              <a:rPr sz="950" spc="1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coats,</a:t>
            </a:r>
            <a:r>
              <a:rPr sz="950" spc="1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jackets,</a:t>
            </a:r>
            <a:r>
              <a:rPr sz="950" spc="1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socks</a:t>
            </a:r>
            <a:r>
              <a:rPr sz="950" spc="1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950" spc="1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gloves</a:t>
            </a:r>
            <a:r>
              <a:rPr sz="950" spc="1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950" spc="1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950" spc="1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homeless</a:t>
            </a:r>
            <a:r>
              <a:rPr sz="950" spc="1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community.</a:t>
            </a:r>
            <a:endParaRPr sz="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37565" marR="236854" indent="-825500">
              <a:lnSpc>
                <a:spcPct val="118400"/>
              </a:lnSpc>
            </a:pP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sz="950" spc="1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</a:t>
            </a:r>
            <a:r>
              <a:rPr sz="950" spc="1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focuses</a:t>
            </a:r>
            <a:r>
              <a:rPr sz="950" spc="1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950" spc="1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providing</a:t>
            </a:r>
            <a:r>
              <a:rPr sz="950" spc="1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coats,</a:t>
            </a:r>
            <a:r>
              <a:rPr sz="950" spc="1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jackets,</a:t>
            </a:r>
            <a:r>
              <a:rPr sz="950" spc="1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socks</a:t>
            </a:r>
            <a:r>
              <a:rPr sz="950" spc="1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950" spc="1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gloves</a:t>
            </a:r>
            <a:r>
              <a:rPr sz="950" spc="1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</a:t>
            </a:r>
            <a:r>
              <a:rPr sz="950" spc="1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homeless</a:t>
            </a:r>
            <a:r>
              <a:rPr sz="950" spc="1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community.</a:t>
            </a:r>
            <a:r>
              <a:rPr sz="950" spc="1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Rountree</a:t>
            </a:r>
            <a:r>
              <a:rPr sz="950" spc="1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Ford</a:t>
            </a:r>
            <a:r>
              <a:rPr sz="950" spc="18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Lincoln</a:t>
            </a:r>
            <a:endParaRPr sz="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5865" marR="284480" indent="-127000">
              <a:lnSpc>
                <a:spcPct val="118400"/>
              </a:lnSpc>
            </a:pPr>
            <a:r>
              <a:rPr sz="950" spc="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outperformed</a:t>
            </a:r>
            <a:r>
              <a:rPr sz="950" spc="114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itself</a:t>
            </a:r>
            <a:r>
              <a:rPr sz="950" spc="114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compared</a:t>
            </a:r>
            <a:r>
              <a:rPr sz="950" spc="1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950" spc="114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</a:t>
            </a:r>
            <a:r>
              <a:rPr sz="950" spc="1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years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950" spc="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provided</a:t>
            </a:r>
            <a:r>
              <a:rPr sz="950" spc="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950" spc="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</a:t>
            </a:r>
            <a:r>
              <a:rPr sz="950" spc="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load</a:t>
            </a:r>
            <a:r>
              <a:rPr sz="950" spc="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950" spc="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items</a:t>
            </a:r>
            <a:r>
              <a:rPr sz="950" spc="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950" spc="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950" spc="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Hope</a:t>
            </a:r>
            <a:endParaRPr sz="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82065">
              <a:lnSpc>
                <a:spcPct val="100000"/>
              </a:lnSpc>
              <a:spcBef>
                <a:spcPts val="210"/>
              </a:spcBef>
            </a:pP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Connections</a:t>
            </a:r>
            <a:r>
              <a:rPr sz="950" spc="21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homeless</a:t>
            </a:r>
            <a:r>
              <a:rPr sz="950" spc="2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shelter.</a:t>
            </a:r>
            <a:endParaRPr sz="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7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82065" marR="252095" indent="25400" algn="just">
              <a:lnSpc>
                <a:spcPct val="118400"/>
              </a:lnSpc>
            </a:pPr>
            <a:r>
              <a:rPr sz="950" spc="1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Trunk</a:t>
            </a:r>
            <a:r>
              <a:rPr sz="950" spc="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sz="950" spc="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1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</a:t>
            </a:r>
            <a:r>
              <a:rPr sz="950" spc="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-12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sz="950" spc="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sz="950" spc="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950" spc="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3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</a:t>
            </a:r>
            <a:r>
              <a:rPr sz="950" spc="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2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sz="950" spc="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3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950" spc="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950" spc="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1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row,</a:t>
            </a:r>
            <a:r>
              <a:rPr sz="950" spc="-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950" spc="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3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dealership</a:t>
            </a:r>
            <a:r>
              <a:rPr sz="950" spc="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helped</a:t>
            </a:r>
            <a:r>
              <a:rPr sz="950" spc="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2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</a:t>
            </a:r>
            <a:r>
              <a:rPr sz="950" spc="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</a:t>
            </a:r>
            <a:r>
              <a:rPr sz="950" spc="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celebrate</a:t>
            </a:r>
            <a:r>
              <a:rPr sz="950" spc="1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950" spc="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spooky</a:t>
            </a:r>
            <a:r>
              <a:rPr sz="950" spc="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3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season</a:t>
            </a:r>
            <a:r>
              <a:rPr sz="950" spc="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sz="950" spc="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loading</a:t>
            </a:r>
            <a:r>
              <a:rPr sz="950" spc="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sz="950" spc="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sz="950" spc="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Ford</a:t>
            </a:r>
            <a:endParaRPr sz="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1565" marR="76835" indent="114300" algn="just">
              <a:lnSpc>
                <a:spcPct val="118400"/>
              </a:lnSpc>
            </a:pP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Lightning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Truck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candy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Louisiana</a:t>
            </a:r>
            <a:r>
              <a:rPr sz="950" spc="2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  <a:r>
              <a:rPr sz="950" spc="2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sz="950" spc="21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950" spc="2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Shreveport.</a:t>
            </a:r>
            <a:r>
              <a:rPr sz="950" spc="21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950" spc="2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course,</a:t>
            </a:r>
            <a:endParaRPr sz="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0265" algn="just">
              <a:lnSpc>
                <a:spcPct val="100000"/>
              </a:lnSpc>
              <a:spcBef>
                <a:spcPts val="210"/>
              </a:spcBef>
            </a:pP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while</a:t>
            </a:r>
            <a:r>
              <a:rPr sz="950" spc="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dressed</a:t>
            </a:r>
            <a:r>
              <a:rPr sz="950" spc="10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950" spc="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950" spc="10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nines</a:t>
            </a:r>
            <a:r>
              <a:rPr sz="950" spc="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950" spc="10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Halloween</a:t>
            </a:r>
            <a:r>
              <a:rPr sz="950" spc="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3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costumes!</a:t>
            </a:r>
            <a:endParaRPr sz="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50361" y="2129914"/>
            <a:ext cx="1366393" cy="136638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5353" y="4489982"/>
            <a:ext cx="1366393" cy="136638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00845" y="1103375"/>
            <a:ext cx="1366392" cy="136636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637842" y="4068457"/>
            <a:ext cx="1366398" cy="136638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4313" y="273811"/>
            <a:ext cx="9966960" cy="5742940"/>
            <a:chOff x="274320" y="274320"/>
            <a:chExt cx="9966960" cy="5742940"/>
          </a:xfrm>
        </p:grpSpPr>
        <p:sp>
          <p:nvSpPr>
            <p:cNvPr id="3" name="object 3"/>
            <p:cNvSpPr/>
            <p:nvPr/>
          </p:nvSpPr>
          <p:spPr>
            <a:xfrm>
              <a:off x="274320" y="274320"/>
              <a:ext cx="9966960" cy="5742940"/>
            </a:xfrm>
            <a:custGeom>
              <a:avLst/>
              <a:gdLst/>
              <a:ahLst/>
              <a:cxnLst/>
              <a:rect l="l" t="t" r="r" b="b"/>
              <a:pathLst>
                <a:path w="9966960" h="5742940">
                  <a:moveTo>
                    <a:pt x="9966960" y="0"/>
                  </a:moveTo>
                  <a:lnTo>
                    <a:pt x="0" y="0"/>
                  </a:lnTo>
                  <a:lnTo>
                    <a:pt x="0" y="5742432"/>
                  </a:lnTo>
                  <a:lnTo>
                    <a:pt x="9966960" y="5742432"/>
                  </a:lnTo>
                  <a:lnTo>
                    <a:pt x="9966960" y="0"/>
                  </a:lnTo>
                  <a:close/>
                </a:path>
              </a:pathLst>
            </a:custGeom>
            <a:solidFill>
              <a:srgbClr val="DCDD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319271" y="4187964"/>
              <a:ext cx="4471670" cy="1828800"/>
            </a:xfrm>
            <a:custGeom>
              <a:avLst/>
              <a:gdLst/>
              <a:ahLst/>
              <a:cxnLst/>
              <a:rect l="l" t="t" r="r" b="b"/>
              <a:pathLst>
                <a:path w="4471670" h="1828800">
                  <a:moveTo>
                    <a:pt x="4471416" y="0"/>
                  </a:moveTo>
                  <a:lnTo>
                    <a:pt x="0" y="0"/>
                  </a:lnTo>
                  <a:lnTo>
                    <a:pt x="0" y="1828800"/>
                  </a:lnTo>
                  <a:lnTo>
                    <a:pt x="4471416" y="1828800"/>
                  </a:lnTo>
                  <a:lnTo>
                    <a:pt x="4471416" y="0"/>
                  </a:lnTo>
                  <a:close/>
                </a:path>
              </a:pathLst>
            </a:custGeom>
            <a:solidFill>
              <a:srgbClr val="CF20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2254467"/>
            <a:ext cx="10515600" cy="3762375"/>
            <a:chOff x="0" y="2254467"/>
            <a:chExt cx="10515600" cy="376237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187951"/>
              <a:ext cx="3429000" cy="18288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81544" y="4187951"/>
              <a:ext cx="2734055" cy="18288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92600" y="2254467"/>
              <a:ext cx="1930387" cy="463294"/>
            </a:xfrm>
            <a:prstGeom prst="rect">
              <a:avLst/>
            </a:prstGeom>
          </p:spPr>
        </p:pic>
      </p:grpSp>
      <p:sp>
        <p:nvSpPr>
          <p:cNvPr id="11" name="object 5">
            <a:extLst>
              <a:ext uri="{FF2B5EF4-FFF2-40B4-BE49-F238E27FC236}">
                <a16:creationId xmlns:a16="http://schemas.microsoft.com/office/drawing/2014/main" id="{97767697-165A-8A48-DF39-2CC99DAD83FC}"/>
              </a:ext>
            </a:extLst>
          </p:cNvPr>
          <p:cNvSpPr txBox="1">
            <a:spLocks/>
          </p:cNvSpPr>
          <p:nvPr/>
        </p:nvSpPr>
        <p:spPr>
          <a:xfrm>
            <a:off x="3429000" y="4713703"/>
            <a:ext cx="4361934" cy="776303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>
            <a:lvl1pPr>
              <a:defRPr sz="2300" b="0" i="0">
                <a:solidFill>
                  <a:srgbClr val="E32726"/>
                </a:solidFill>
                <a:latin typeface="Arial"/>
                <a:ea typeface="+mj-ea"/>
                <a:cs typeface="Arial"/>
              </a:defRPr>
            </a:lvl1pPr>
          </a:lstStyle>
          <a:p>
            <a:pPr marL="382905" marR="5080" indent="-370840" algn="ctr">
              <a:lnSpc>
                <a:spcPts val="3010"/>
              </a:lnSpc>
              <a:spcBef>
                <a:spcPts val="280"/>
              </a:spcBef>
              <a:tabLst>
                <a:tab pos="1000760" algn="l"/>
                <a:tab pos="1377315" algn="l"/>
                <a:tab pos="1985645" algn="l"/>
                <a:tab pos="3174365" algn="l"/>
              </a:tabLst>
            </a:pPr>
            <a:r>
              <a:rPr lang="en-US" dirty="0">
                <a:solidFill>
                  <a:schemeClr val="bg1"/>
                </a:solidFill>
              </a:rPr>
              <a:t>Taking an active role in the communities we serve.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4320" y="1725676"/>
            <a:ext cx="7397267" cy="426110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50" dirty="0"/>
              <a:t>Honoring</a:t>
            </a:r>
            <a:r>
              <a:rPr spc="65" dirty="0"/>
              <a:t> </a:t>
            </a:r>
            <a:r>
              <a:rPr spc="120" dirty="0"/>
              <a:t>First</a:t>
            </a:r>
            <a:r>
              <a:rPr spc="70" dirty="0"/>
              <a:t> </a:t>
            </a:r>
            <a:r>
              <a:rPr spc="100" dirty="0"/>
              <a:t>Responders</a:t>
            </a:r>
            <a:r>
              <a:rPr spc="65" dirty="0"/>
              <a:t> </a:t>
            </a:r>
            <a:r>
              <a:rPr spc="140" dirty="0"/>
              <a:t>and</a:t>
            </a:r>
            <a:r>
              <a:rPr spc="70" dirty="0"/>
              <a:t> </a:t>
            </a:r>
            <a:r>
              <a:rPr spc="75" dirty="0"/>
              <a:t>Veterans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08508" y="1859532"/>
            <a:ext cx="6431280" cy="1274708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algn="l">
              <a:lnSpc>
                <a:spcPts val="3400"/>
              </a:lnSpc>
              <a:spcBef>
                <a:spcPts val="80"/>
              </a:spcBef>
              <a:tabLst>
                <a:tab pos="583565" algn="l"/>
                <a:tab pos="1122680" algn="l"/>
                <a:tab pos="1477010" algn="l"/>
                <a:tab pos="1845310" algn="l"/>
                <a:tab pos="2195830" algn="l"/>
                <a:tab pos="2524125" algn="l"/>
                <a:tab pos="2785745" algn="l"/>
                <a:tab pos="3350895" algn="l"/>
                <a:tab pos="3703320" algn="l"/>
                <a:tab pos="4305935" algn="l"/>
                <a:tab pos="4656455" algn="l"/>
                <a:tab pos="4799965" algn="l"/>
                <a:tab pos="5039360" algn="l"/>
                <a:tab pos="5782945" algn="l"/>
              </a:tabLst>
            </a:pPr>
            <a:r>
              <a:rPr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Shamaley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Ford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supports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MWR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ways an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	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built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great,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ongoing	relationship.”</a:t>
            </a:r>
          </a:p>
          <a:p>
            <a:pPr marL="12700" algn="l">
              <a:lnSpc>
                <a:spcPct val="100000"/>
              </a:lnSpc>
              <a:spcBef>
                <a:spcPts val="920"/>
              </a:spcBef>
            </a:pPr>
            <a:r>
              <a:rPr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Bill Ketcherside, Director, Fort Bliss MWR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61620" y="870609"/>
            <a:ext cx="9100820" cy="621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</a:t>
            </a:r>
            <a:r>
              <a:rPr sz="1200" b="1" spc="-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Bliss</a:t>
            </a:r>
            <a:r>
              <a:rPr sz="1200" b="1" spc="-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sz="1200" b="1" spc="-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10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</a:t>
            </a:r>
            <a:r>
              <a:rPr sz="1200" b="1" spc="-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Bliss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18400"/>
              </a:lnSpc>
              <a:spcBef>
                <a:spcPts val="550"/>
              </a:spcBef>
            </a:pP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Shamaley</a:t>
            </a:r>
            <a:r>
              <a:rPr sz="95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Ford</a:t>
            </a:r>
            <a:r>
              <a:rPr sz="95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supported</a:t>
            </a:r>
            <a:r>
              <a:rPr sz="95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95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Free</a:t>
            </a:r>
            <a:r>
              <a:rPr sz="95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Snow</a:t>
            </a:r>
            <a:r>
              <a:rPr sz="95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Day</a:t>
            </a:r>
            <a:r>
              <a:rPr sz="95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at</a:t>
            </a:r>
            <a:r>
              <a:rPr sz="95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Fort</a:t>
            </a:r>
            <a:r>
              <a:rPr sz="95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Bliss</a:t>
            </a:r>
            <a:r>
              <a:rPr sz="95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MWR</a:t>
            </a:r>
            <a:r>
              <a:rPr sz="95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(Morale,</a:t>
            </a:r>
            <a:r>
              <a:rPr sz="95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Welfare,</a:t>
            </a:r>
            <a:r>
              <a:rPr sz="95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95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Recreation)</a:t>
            </a:r>
            <a:r>
              <a:rPr sz="95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Community</a:t>
            </a:r>
            <a:r>
              <a:rPr sz="95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95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U.S.</a:t>
            </a:r>
            <a:r>
              <a:rPr sz="95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90" dirty="0">
                <a:solidFill>
                  <a:srgbClr val="231F20"/>
                </a:solidFill>
                <a:latin typeface="Arial"/>
                <a:cs typeface="Arial"/>
              </a:rPr>
              <a:t>Army</a:t>
            </a:r>
            <a:r>
              <a:rPr sz="95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soldiers</a:t>
            </a:r>
            <a:r>
              <a:rPr sz="95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95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their</a:t>
            </a:r>
            <a:r>
              <a:rPr sz="95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Arial"/>
                <a:cs typeface="Arial"/>
              </a:rPr>
              <a:t>families.</a:t>
            </a:r>
            <a:r>
              <a:rPr sz="950" spc="5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95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dealership</a:t>
            </a:r>
            <a:r>
              <a:rPr sz="95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also</a:t>
            </a:r>
            <a:r>
              <a:rPr sz="95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helped</a:t>
            </a:r>
            <a:r>
              <a:rPr sz="95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95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95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1st</a:t>
            </a:r>
            <a:r>
              <a:rPr sz="95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Annual</a:t>
            </a:r>
            <a:r>
              <a:rPr sz="95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Veterans’</a:t>
            </a:r>
            <a:r>
              <a:rPr sz="95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Support</a:t>
            </a:r>
            <a:r>
              <a:rPr sz="95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Car</a:t>
            </a:r>
            <a:r>
              <a:rPr sz="95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Show,</a:t>
            </a:r>
            <a:r>
              <a:rPr sz="95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held</a:t>
            </a:r>
            <a:r>
              <a:rPr sz="95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at</a:t>
            </a:r>
            <a:r>
              <a:rPr sz="95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95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dealership,</a:t>
            </a:r>
            <a:r>
              <a:rPr sz="95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benefiting</a:t>
            </a:r>
            <a:r>
              <a:rPr sz="95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95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El</a:t>
            </a:r>
            <a:r>
              <a:rPr sz="95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Paso</a:t>
            </a:r>
            <a:r>
              <a:rPr sz="95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Veterans</a:t>
            </a:r>
            <a:r>
              <a:rPr sz="95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&amp;</a:t>
            </a:r>
            <a:r>
              <a:rPr sz="95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Riders</a:t>
            </a:r>
            <a:r>
              <a:rPr sz="95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Arial"/>
                <a:cs typeface="Arial"/>
              </a:rPr>
              <a:t>Association.</a:t>
            </a:r>
            <a:endParaRPr sz="950" dirty="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352794" y="1591563"/>
            <a:ext cx="3888740" cy="4809490"/>
            <a:chOff x="6352794" y="1591563"/>
            <a:chExt cx="3888740" cy="480949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71816" y="2946400"/>
              <a:ext cx="2569464" cy="34544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41434" y="1591563"/>
              <a:ext cx="1099845" cy="109983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84544" y="4571999"/>
              <a:ext cx="1521307" cy="150875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384544" y="4563008"/>
              <a:ext cx="1521460" cy="1521460"/>
            </a:xfrm>
            <a:custGeom>
              <a:avLst/>
              <a:gdLst/>
              <a:ahLst/>
              <a:cxnLst/>
              <a:rect l="l" t="t" r="r" b="b"/>
              <a:pathLst>
                <a:path w="1521459" h="1521460">
                  <a:moveTo>
                    <a:pt x="760653" y="1521307"/>
                  </a:moveTo>
                  <a:lnTo>
                    <a:pt x="808758" y="1519811"/>
                  </a:lnTo>
                  <a:lnTo>
                    <a:pt x="856067" y="1515381"/>
                  </a:lnTo>
                  <a:lnTo>
                    <a:pt x="902492" y="1508106"/>
                  </a:lnTo>
                  <a:lnTo>
                    <a:pt x="947944" y="1498076"/>
                  </a:lnTo>
                  <a:lnTo>
                    <a:pt x="992333" y="1485380"/>
                  </a:lnTo>
                  <a:lnTo>
                    <a:pt x="1035572" y="1470107"/>
                  </a:lnTo>
                  <a:lnTo>
                    <a:pt x="1077569" y="1452346"/>
                  </a:lnTo>
                  <a:lnTo>
                    <a:pt x="1118237" y="1432186"/>
                  </a:lnTo>
                  <a:lnTo>
                    <a:pt x="1157487" y="1409716"/>
                  </a:lnTo>
                  <a:lnTo>
                    <a:pt x="1195228" y="1385025"/>
                  </a:lnTo>
                  <a:lnTo>
                    <a:pt x="1231373" y="1358202"/>
                  </a:lnTo>
                  <a:lnTo>
                    <a:pt x="1265831" y="1329337"/>
                  </a:lnTo>
                  <a:lnTo>
                    <a:pt x="1298514" y="1298519"/>
                  </a:lnTo>
                  <a:lnTo>
                    <a:pt x="1329333" y="1265836"/>
                  </a:lnTo>
                  <a:lnTo>
                    <a:pt x="1358198" y="1231378"/>
                  </a:lnTo>
                  <a:lnTo>
                    <a:pt x="1385021" y="1195234"/>
                  </a:lnTo>
                  <a:lnTo>
                    <a:pt x="1409713" y="1157492"/>
                  </a:lnTo>
                  <a:lnTo>
                    <a:pt x="1432183" y="1118243"/>
                  </a:lnTo>
                  <a:lnTo>
                    <a:pt x="1452344" y="1077575"/>
                  </a:lnTo>
                  <a:lnTo>
                    <a:pt x="1470106" y="1035577"/>
                  </a:lnTo>
                  <a:lnTo>
                    <a:pt x="1485379" y="992338"/>
                  </a:lnTo>
                  <a:lnTo>
                    <a:pt x="1498076" y="947948"/>
                  </a:lnTo>
                  <a:lnTo>
                    <a:pt x="1508106" y="902495"/>
                  </a:lnTo>
                  <a:lnTo>
                    <a:pt x="1515380" y="856069"/>
                  </a:lnTo>
                  <a:lnTo>
                    <a:pt x="1519811" y="808759"/>
                  </a:lnTo>
                  <a:lnTo>
                    <a:pt x="1521307" y="760653"/>
                  </a:lnTo>
                  <a:lnTo>
                    <a:pt x="1519811" y="712549"/>
                  </a:lnTo>
                  <a:lnTo>
                    <a:pt x="1515380" y="665240"/>
                  </a:lnTo>
                  <a:lnTo>
                    <a:pt x="1508106" y="618815"/>
                  </a:lnTo>
                  <a:lnTo>
                    <a:pt x="1498076" y="573363"/>
                  </a:lnTo>
                  <a:lnTo>
                    <a:pt x="1485379" y="528973"/>
                  </a:lnTo>
                  <a:lnTo>
                    <a:pt x="1470106" y="485735"/>
                  </a:lnTo>
                  <a:lnTo>
                    <a:pt x="1452344" y="443737"/>
                  </a:lnTo>
                  <a:lnTo>
                    <a:pt x="1432183" y="403069"/>
                  </a:lnTo>
                  <a:lnTo>
                    <a:pt x="1409713" y="363820"/>
                  </a:lnTo>
                  <a:lnTo>
                    <a:pt x="1385021" y="326078"/>
                  </a:lnTo>
                  <a:lnTo>
                    <a:pt x="1358198" y="289934"/>
                  </a:lnTo>
                  <a:lnTo>
                    <a:pt x="1329333" y="255476"/>
                  </a:lnTo>
                  <a:lnTo>
                    <a:pt x="1298514" y="222792"/>
                  </a:lnTo>
                  <a:lnTo>
                    <a:pt x="1265831" y="191974"/>
                  </a:lnTo>
                  <a:lnTo>
                    <a:pt x="1231373" y="163108"/>
                  </a:lnTo>
                  <a:lnTo>
                    <a:pt x="1195228" y="136285"/>
                  </a:lnTo>
                  <a:lnTo>
                    <a:pt x="1157487" y="111594"/>
                  </a:lnTo>
                  <a:lnTo>
                    <a:pt x="1118237" y="89123"/>
                  </a:lnTo>
                  <a:lnTo>
                    <a:pt x="1077569" y="68963"/>
                  </a:lnTo>
                  <a:lnTo>
                    <a:pt x="1035572" y="51201"/>
                  </a:lnTo>
                  <a:lnTo>
                    <a:pt x="992333" y="35927"/>
                  </a:lnTo>
                  <a:lnTo>
                    <a:pt x="947944" y="23231"/>
                  </a:lnTo>
                  <a:lnTo>
                    <a:pt x="902492" y="13201"/>
                  </a:lnTo>
                  <a:lnTo>
                    <a:pt x="856067" y="5926"/>
                  </a:lnTo>
                  <a:lnTo>
                    <a:pt x="808758" y="1496"/>
                  </a:lnTo>
                  <a:lnTo>
                    <a:pt x="760653" y="0"/>
                  </a:lnTo>
                  <a:lnTo>
                    <a:pt x="712549" y="1496"/>
                  </a:lnTo>
                  <a:lnTo>
                    <a:pt x="665240" y="5926"/>
                  </a:lnTo>
                  <a:lnTo>
                    <a:pt x="618815" y="13201"/>
                  </a:lnTo>
                  <a:lnTo>
                    <a:pt x="573363" y="23231"/>
                  </a:lnTo>
                  <a:lnTo>
                    <a:pt x="528973" y="35927"/>
                  </a:lnTo>
                  <a:lnTo>
                    <a:pt x="485735" y="51201"/>
                  </a:lnTo>
                  <a:lnTo>
                    <a:pt x="443737" y="68963"/>
                  </a:lnTo>
                  <a:lnTo>
                    <a:pt x="403069" y="89123"/>
                  </a:lnTo>
                  <a:lnTo>
                    <a:pt x="363820" y="111594"/>
                  </a:lnTo>
                  <a:lnTo>
                    <a:pt x="326078" y="136285"/>
                  </a:lnTo>
                  <a:lnTo>
                    <a:pt x="289934" y="163108"/>
                  </a:lnTo>
                  <a:lnTo>
                    <a:pt x="255476" y="191974"/>
                  </a:lnTo>
                  <a:lnTo>
                    <a:pt x="222792" y="222792"/>
                  </a:lnTo>
                  <a:lnTo>
                    <a:pt x="191974" y="255476"/>
                  </a:lnTo>
                  <a:lnTo>
                    <a:pt x="163108" y="289934"/>
                  </a:lnTo>
                  <a:lnTo>
                    <a:pt x="136285" y="326078"/>
                  </a:lnTo>
                  <a:lnTo>
                    <a:pt x="111594" y="363820"/>
                  </a:lnTo>
                  <a:lnTo>
                    <a:pt x="89123" y="403069"/>
                  </a:lnTo>
                  <a:lnTo>
                    <a:pt x="68963" y="443737"/>
                  </a:lnTo>
                  <a:lnTo>
                    <a:pt x="51201" y="485735"/>
                  </a:lnTo>
                  <a:lnTo>
                    <a:pt x="35927" y="528973"/>
                  </a:lnTo>
                  <a:lnTo>
                    <a:pt x="23231" y="573363"/>
                  </a:lnTo>
                  <a:lnTo>
                    <a:pt x="13201" y="618815"/>
                  </a:lnTo>
                  <a:lnTo>
                    <a:pt x="5926" y="665240"/>
                  </a:lnTo>
                  <a:lnTo>
                    <a:pt x="1496" y="712549"/>
                  </a:lnTo>
                  <a:lnTo>
                    <a:pt x="0" y="760653"/>
                  </a:lnTo>
                  <a:lnTo>
                    <a:pt x="1496" y="808759"/>
                  </a:lnTo>
                  <a:lnTo>
                    <a:pt x="5926" y="856069"/>
                  </a:lnTo>
                  <a:lnTo>
                    <a:pt x="13201" y="902495"/>
                  </a:lnTo>
                  <a:lnTo>
                    <a:pt x="23231" y="947948"/>
                  </a:lnTo>
                  <a:lnTo>
                    <a:pt x="35927" y="992338"/>
                  </a:lnTo>
                  <a:lnTo>
                    <a:pt x="51201" y="1035577"/>
                  </a:lnTo>
                  <a:lnTo>
                    <a:pt x="68963" y="1077575"/>
                  </a:lnTo>
                  <a:lnTo>
                    <a:pt x="89123" y="1118243"/>
                  </a:lnTo>
                  <a:lnTo>
                    <a:pt x="111594" y="1157492"/>
                  </a:lnTo>
                  <a:lnTo>
                    <a:pt x="136285" y="1195234"/>
                  </a:lnTo>
                  <a:lnTo>
                    <a:pt x="163108" y="1231378"/>
                  </a:lnTo>
                  <a:lnTo>
                    <a:pt x="191974" y="1265836"/>
                  </a:lnTo>
                  <a:lnTo>
                    <a:pt x="222792" y="1298519"/>
                  </a:lnTo>
                  <a:lnTo>
                    <a:pt x="255476" y="1329337"/>
                  </a:lnTo>
                  <a:lnTo>
                    <a:pt x="289934" y="1358202"/>
                  </a:lnTo>
                  <a:lnTo>
                    <a:pt x="326078" y="1385025"/>
                  </a:lnTo>
                  <a:lnTo>
                    <a:pt x="363820" y="1409716"/>
                  </a:lnTo>
                  <a:lnTo>
                    <a:pt x="403069" y="1432186"/>
                  </a:lnTo>
                  <a:lnTo>
                    <a:pt x="443737" y="1452346"/>
                  </a:lnTo>
                  <a:lnTo>
                    <a:pt x="485735" y="1470107"/>
                  </a:lnTo>
                  <a:lnTo>
                    <a:pt x="528973" y="1485380"/>
                  </a:lnTo>
                  <a:lnTo>
                    <a:pt x="573363" y="1498076"/>
                  </a:lnTo>
                  <a:lnTo>
                    <a:pt x="618815" y="1508106"/>
                  </a:lnTo>
                  <a:lnTo>
                    <a:pt x="665240" y="1515381"/>
                  </a:lnTo>
                  <a:lnTo>
                    <a:pt x="712549" y="1519811"/>
                  </a:lnTo>
                  <a:lnTo>
                    <a:pt x="760653" y="1521307"/>
                  </a:lnTo>
                  <a:close/>
                </a:path>
              </a:pathLst>
            </a:custGeom>
            <a:ln w="635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81087" y="1646212"/>
              <a:ext cx="1376235" cy="137623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381077" y="1646215"/>
              <a:ext cx="1376680" cy="1376680"/>
            </a:xfrm>
            <a:custGeom>
              <a:avLst/>
              <a:gdLst/>
              <a:ahLst/>
              <a:cxnLst/>
              <a:rect l="l" t="t" r="r" b="b"/>
              <a:pathLst>
                <a:path w="1376679" h="1376680">
                  <a:moveTo>
                    <a:pt x="688124" y="1376235"/>
                  </a:moveTo>
                  <a:lnTo>
                    <a:pt x="735236" y="1374648"/>
                  </a:lnTo>
                  <a:lnTo>
                    <a:pt x="781497" y="1369953"/>
                  </a:lnTo>
                  <a:lnTo>
                    <a:pt x="826803" y="1362255"/>
                  </a:lnTo>
                  <a:lnTo>
                    <a:pt x="871052" y="1351655"/>
                  </a:lnTo>
                  <a:lnTo>
                    <a:pt x="914142" y="1338256"/>
                  </a:lnTo>
                  <a:lnTo>
                    <a:pt x="955970" y="1322160"/>
                  </a:lnTo>
                  <a:lnTo>
                    <a:pt x="996434" y="1303470"/>
                  </a:lnTo>
                  <a:lnTo>
                    <a:pt x="1035431" y="1282287"/>
                  </a:lnTo>
                  <a:lnTo>
                    <a:pt x="1072858" y="1258716"/>
                  </a:lnTo>
                  <a:lnTo>
                    <a:pt x="1108613" y="1232858"/>
                  </a:lnTo>
                  <a:lnTo>
                    <a:pt x="1142594" y="1204815"/>
                  </a:lnTo>
                  <a:lnTo>
                    <a:pt x="1174699" y="1174691"/>
                  </a:lnTo>
                  <a:lnTo>
                    <a:pt x="1204824" y="1142587"/>
                  </a:lnTo>
                  <a:lnTo>
                    <a:pt x="1232867" y="1108606"/>
                  </a:lnTo>
                  <a:lnTo>
                    <a:pt x="1258725" y="1072851"/>
                  </a:lnTo>
                  <a:lnTo>
                    <a:pt x="1282297" y="1035423"/>
                  </a:lnTo>
                  <a:lnTo>
                    <a:pt x="1303480" y="996427"/>
                  </a:lnTo>
                  <a:lnTo>
                    <a:pt x="1322171" y="955963"/>
                  </a:lnTo>
                  <a:lnTo>
                    <a:pt x="1338267" y="914134"/>
                  </a:lnTo>
                  <a:lnTo>
                    <a:pt x="1351667" y="871044"/>
                  </a:lnTo>
                  <a:lnTo>
                    <a:pt x="1362267" y="826794"/>
                  </a:lnTo>
                  <a:lnTo>
                    <a:pt x="1369966" y="781487"/>
                  </a:lnTo>
                  <a:lnTo>
                    <a:pt x="1374660" y="735225"/>
                  </a:lnTo>
                  <a:lnTo>
                    <a:pt x="1376248" y="688111"/>
                  </a:lnTo>
                  <a:lnTo>
                    <a:pt x="1374660" y="640998"/>
                  </a:lnTo>
                  <a:lnTo>
                    <a:pt x="1369966" y="594738"/>
                  </a:lnTo>
                  <a:lnTo>
                    <a:pt x="1362267" y="549432"/>
                  </a:lnTo>
                  <a:lnTo>
                    <a:pt x="1351667" y="505183"/>
                  </a:lnTo>
                  <a:lnTo>
                    <a:pt x="1338267" y="462094"/>
                  </a:lnTo>
                  <a:lnTo>
                    <a:pt x="1322171" y="420266"/>
                  </a:lnTo>
                  <a:lnTo>
                    <a:pt x="1303480" y="379803"/>
                  </a:lnTo>
                  <a:lnTo>
                    <a:pt x="1282297" y="340807"/>
                  </a:lnTo>
                  <a:lnTo>
                    <a:pt x="1258725" y="303381"/>
                  </a:lnTo>
                  <a:lnTo>
                    <a:pt x="1232867" y="267626"/>
                  </a:lnTo>
                  <a:lnTo>
                    <a:pt x="1204824" y="233646"/>
                  </a:lnTo>
                  <a:lnTo>
                    <a:pt x="1174699" y="201542"/>
                  </a:lnTo>
                  <a:lnTo>
                    <a:pt x="1142594" y="171418"/>
                  </a:lnTo>
                  <a:lnTo>
                    <a:pt x="1108613" y="143376"/>
                  </a:lnTo>
                  <a:lnTo>
                    <a:pt x="1072858" y="117518"/>
                  </a:lnTo>
                  <a:lnTo>
                    <a:pt x="1035431" y="93947"/>
                  </a:lnTo>
                  <a:lnTo>
                    <a:pt x="996434" y="72765"/>
                  </a:lnTo>
                  <a:lnTo>
                    <a:pt x="955970" y="54075"/>
                  </a:lnTo>
                  <a:lnTo>
                    <a:pt x="914142" y="37979"/>
                  </a:lnTo>
                  <a:lnTo>
                    <a:pt x="871052" y="24579"/>
                  </a:lnTo>
                  <a:lnTo>
                    <a:pt x="826803" y="13979"/>
                  </a:lnTo>
                  <a:lnTo>
                    <a:pt x="781497" y="6281"/>
                  </a:lnTo>
                  <a:lnTo>
                    <a:pt x="735236" y="1587"/>
                  </a:lnTo>
                  <a:lnTo>
                    <a:pt x="688124" y="0"/>
                  </a:lnTo>
                  <a:lnTo>
                    <a:pt x="641011" y="1587"/>
                  </a:lnTo>
                  <a:lnTo>
                    <a:pt x="594750" y="6281"/>
                  </a:lnTo>
                  <a:lnTo>
                    <a:pt x="549444" y="13979"/>
                  </a:lnTo>
                  <a:lnTo>
                    <a:pt x="505195" y="24579"/>
                  </a:lnTo>
                  <a:lnTo>
                    <a:pt x="462105" y="37979"/>
                  </a:lnTo>
                  <a:lnTo>
                    <a:pt x="420277" y="54075"/>
                  </a:lnTo>
                  <a:lnTo>
                    <a:pt x="379813" y="72765"/>
                  </a:lnTo>
                  <a:lnTo>
                    <a:pt x="340817" y="93947"/>
                  </a:lnTo>
                  <a:lnTo>
                    <a:pt x="303389" y="117518"/>
                  </a:lnTo>
                  <a:lnTo>
                    <a:pt x="267634" y="143376"/>
                  </a:lnTo>
                  <a:lnTo>
                    <a:pt x="233653" y="171418"/>
                  </a:lnTo>
                  <a:lnTo>
                    <a:pt x="201548" y="201542"/>
                  </a:lnTo>
                  <a:lnTo>
                    <a:pt x="171424" y="233646"/>
                  </a:lnTo>
                  <a:lnTo>
                    <a:pt x="143381" y="267626"/>
                  </a:lnTo>
                  <a:lnTo>
                    <a:pt x="117522" y="303381"/>
                  </a:lnTo>
                  <a:lnTo>
                    <a:pt x="93950" y="340807"/>
                  </a:lnTo>
                  <a:lnTo>
                    <a:pt x="72767" y="379803"/>
                  </a:lnTo>
                  <a:lnTo>
                    <a:pt x="54076" y="420266"/>
                  </a:lnTo>
                  <a:lnTo>
                    <a:pt x="37980" y="462094"/>
                  </a:lnTo>
                  <a:lnTo>
                    <a:pt x="24580" y="505183"/>
                  </a:lnTo>
                  <a:lnTo>
                    <a:pt x="13980" y="549432"/>
                  </a:lnTo>
                  <a:lnTo>
                    <a:pt x="6281" y="594738"/>
                  </a:lnTo>
                  <a:lnTo>
                    <a:pt x="1587" y="640998"/>
                  </a:lnTo>
                  <a:lnTo>
                    <a:pt x="0" y="688111"/>
                  </a:lnTo>
                  <a:lnTo>
                    <a:pt x="1587" y="735225"/>
                  </a:lnTo>
                  <a:lnTo>
                    <a:pt x="6281" y="781487"/>
                  </a:lnTo>
                  <a:lnTo>
                    <a:pt x="13980" y="826794"/>
                  </a:lnTo>
                  <a:lnTo>
                    <a:pt x="24580" y="871044"/>
                  </a:lnTo>
                  <a:lnTo>
                    <a:pt x="37980" y="914134"/>
                  </a:lnTo>
                  <a:lnTo>
                    <a:pt x="54076" y="955963"/>
                  </a:lnTo>
                  <a:lnTo>
                    <a:pt x="72767" y="996427"/>
                  </a:lnTo>
                  <a:lnTo>
                    <a:pt x="93950" y="1035423"/>
                  </a:lnTo>
                  <a:lnTo>
                    <a:pt x="117522" y="1072851"/>
                  </a:lnTo>
                  <a:lnTo>
                    <a:pt x="143381" y="1108606"/>
                  </a:lnTo>
                  <a:lnTo>
                    <a:pt x="171424" y="1142587"/>
                  </a:lnTo>
                  <a:lnTo>
                    <a:pt x="201548" y="1174691"/>
                  </a:lnTo>
                  <a:lnTo>
                    <a:pt x="233653" y="1204815"/>
                  </a:lnTo>
                  <a:lnTo>
                    <a:pt x="267634" y="1232858"/>
                  </a:lnTo>
                  <a:lnTo>
                    <a:pt x="303389" y="1258716"/>
                  </a:lnTo>
                  <a:lnTo>
                    <a:pt x="340817" y="1282287"/>
                  </a:lnTo>
                  <a:lnTo>
                    <a:pt x="379813" y="1303470"/>
                  </a:lnTo>
                  <a:lnTo>
                    <a:pt x="420277" y="1322160"/>
                  </a:lnTo>
                  <a:lnTo>
                    <a:pt x="462105" y="1338256"/>
                  </a:lnTo>
                  <a:lnTo>
                    <a:pt x="505195" y="1351655"/>
                  </a:lnTo>
                  <a:lnTo>
                    <a:pt x="549444" y="1362255"/>
                  </a:lnTo>
                  <a:lnTo>
                    <a:pt x="594750" y="1369953"/>
                  </a:lnTo>
                  <a:lnTo>
                    <a:pt x="641011" y="1374648"/>
                  </a:lnTo>
                  <a:lnTo>
                    <a:pt x="688124" y="1376235"/>
                  </a:lnTo>
                  <a:close/>
                </a:path>
              </a:pathLst>
            </a:custGeom>
            <a:ln w="635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57200"/>
            <a:ext cx="10515600" cy="5943600"/>
            <a:chOff x="0" y="457200"/>
            <a:chExt cx="10515600" cy="5943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20440" y="2377439"/>
              <a:ext cx="6720840" cy="402336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20440" y="457200"/>
              <a:ext cx="2971800" cy="19293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34302" y="1727072"/>
              <a:ext cx="1815426" cy="182519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434293" y="1727078"/>
              <a:ext cx="1815464" cy="1825625"/>
            </a:xfrm>
            <a:custGeom>
              <a:avLst/>
              <a:gdLst/>
              <a:ahLst/>
              <a:cxnLst/>
              <a:rect l="l" t="t" r="r" b="b"/>
              <a:pathLst>
                <a:path w="1815465" h="1825625">
                  <a:moveTo>
                    <a:pt x="907719" y="1825193"/>
                  </a:moveTo>
                  <a:lnTo>
                    <a:pt x="955927" y="1823928"/>
                  </a:lnTo>
                  <a:lnTo>
                    <a:pt x="1003480" y="1820175"/>
                  </a:lnTo>
                  <a:lnTo>
                    <a:pt x="1050315" y="1813997"/>
                  </a:lnTo>
                  <a:lnTo>
                    <a:pt x="1096368" y="1805457"/>
                  </a:lnTo>
                  <a:lnTo>
                    <a:pt x="1141579" y="1794619"/>
                  </a:lnTo>
                  <a:lnTo>
                    <a:pt x="1185882" y="1781545"/>
                  </a:lnTo>
                  <a:lnTo>
                    <a:pt x="1229217" y="1766299"/>
                  </a:lnTo>
                  <a:lnTo>
                    <a:pt x="1271520" y="1748943"/>
                  </a:lnTo>
                  <a:lnTo>
                    <a:pt x="1312729" y="1729540"/>
                  </a:lnTo>
                  <a:lnTo>
                    <a:pt x="1352780" y="1708155"/>
                  </a:lnTo>
                  <a:lnTo>
                    <a:pt x="1391612" y="1684849"/>
                  </a:lnTo>
                  <a:lnTo>
                    <a:pt x="1429161" y="1659685"/>
                  </a:lnTo>
                  <a:lnTo>
                    <a:pt x="1465364" y="1632728"/>
                  </a:lnTo>
                  <a:lnTo>
                    <a:pt x="1500159" y="1604040"/>
                  </a:lnTo>
                  <a:lnTo>
                    <a:pt x="1533483" y="1573683"/>
                  </a:lnTo>
                  <a:lnTo>
                    <a:pt x="1565274" y="1541722"/>
                  </a:lnTo>
                  <a:lnTo>
                    <a:pt x="1595468" y="1508218"/>
                  </a:lnTo>
                  <a:lnTo>
                    <a:pt x="1624003" y="1473236"/>
                  </a:lnTo>
                  <a:lnTo>
                    <a:pt x="1650817" y="1436838"/>
                  </a:lnTo>
                  <a:lnTo>
                    <a:pt x="1675845" y="1399088"/>
                  </a:lnTo>
                  <a:lnTo>
                    <a:pt x="1699027" y="1360048"/>
                  </a:lnTo>
                  <a:lnTo>
                    <a:pt x="1720298" y="1319781"/>
                  </a:lnTo>
                  <a:lnTo>
                    <a:pt x="1739597" y="1278351"/>
                  </a:lnTo>
                  <a:lnTo>
                    <a:pt x="1756860" y="1235821"/>
                  </a:lnTo>
                  <a:lnTo>
                    <a:pt x="1772025" y="1192253"/>
                  </a:lnTo>
                  <a:lnTo>
                    <a:pt x="1785029" y="1147711"/>
                  </a:lnTo>
                  <a:lnTo>
                    <a:pt x="1795809" y="1102258"/>
                  </a:lnTo>
                  <a:lnTo>
                    <a:pt x="1804303" y="1055957"/>
                  </a:lnTo>
                  <a:lnTo>
                    <a:pt x="1810448" y="1008871"/>
                  </a:lnTo>
                  <a:lnTo>
                    <a:pt x="1814181" y="961063"/>
                  </a:lnTo>
                  <a:lnTo>
                    <a:pt x="1815439" y="912596"/>
                  </a:lnTo>
                  <a:lnTo>
                    <a:pt x="1814181" y="864129"/>
                  </a:lnTo>
                  <a:lnTo>
                    <a:pt x="1810448" y="816321"/>
                  </a:lnTo>
                  <a:lnTo>
                    <a:pt x="1804303" y="769235"/>
                  </a:lnTo>
                  <a:lnTo>
                    <a:pt x="1795809" y="722934"/>
                  </a:lnTo>
                  <a:lnTo>
                    <a:pt x="1785029" y="677481"/>
                  </a:lnTo>
                  <a:lnTo>
                    <a:pt x="1772025" y="632939"/>
                  </a:lnTo>
                  <a:lnTo>
                    <a:pt x="1756860" y="589371"/>
                  </a:lnTo>
                  <a:lnTo>
                    <a:pt x="1739597" y="546841"/>
                  </a:lnTo>
                  <a:lnTo>
                    <a:pt x="1720298" y="505411"/>
                  </a:lnTo>
                  <a:lnTo>
                    <a:pt x="1699027" y="465144"/>
                  </a:lnTo>
                  <a:lnTo>
                    <a:pt x="1675845" y="426104"/>
                  </a:lnTo>
                  <a:lnTo>
                    <a:pt x="1650817" y="388354"/>
                  </a:lnTo>
                  <a:lnTo>
                    <a:pt x="1624003" y="351956"/>
                  </a:lnTo>
                  <a:lnTo>
                    <a:pt x="1595468" y="316974"/>
                  </a:lnTo>
                  <a:lnTo>
                    <a:pt x="1565274" y="283471"/>
                  </a:lnTo>
                  <a:lnTo>
                    <a:pt x="1533483" y="251509"/>
                  </a:lnTo>
                  <a:lnTo>
                    <a:pt x="1500159" y="221153"/>
                  </a:lnTo>
                  <a:lnTo>
                    <a:pt x="1465364" y="192464"/>
                  </a:lnTo>
                  <a:lnTo>
                    <a:pt x="1429161" y="165507"/>
                  </a:lnTo>
                  <a:lnTo>
                    <a:pt x="1391612" y="140344"/>
                  </a:lnTo>
                  <a:lnTo>
                    <a:pt x="1352780" y="117037"/>
                  </a:lnTo>
                  <a:lnTo>
                    <a:pt x="1312729" y="95652"/>
                  </a:lnTo>
                  <a:lnTo>
                    <a:pt x="1271520" y="76249"/>
                  </a:lnTo>
                  <a:lnTo>
                    <a:pt x="1229217" y="58893"/>
                  </a:lnTo>
                  <a:lnTo>
                    <a:pt x="1185882" y="43647"/>
                  </a:lnTo>
                  <a:lnTo>
                    <a:pt x="1141579" y="30573"/>
                  </a:lnTo>
                  <a:lnTo>
                    <a:pt x="1096368" y="19735"/>
                  </a:lnTo>
                  <a:lnTo>
                    <a:pt x="1050315" y="11195"/>
                  </a:lnTo>
                  <a:lnTo>
                    <a:pt x="1003480" y="5017"/>
                  </a:lnTo>
                  <a:lnTo>
                    <a:pt x="955927" y="1264"/>
                  </a:lnTo>
                  <a:lnTo>
                    <a:pt x="907719" y="0"/>
                  </a:lnTo>
                  <a:lnTo>
                    <a:pt x="859511" y="1264"/>
                  </a:lnTo>
                  <a:lnTo>
                    <a:pt x="811959" y="5017"/>
                  </a:lnTo>
                  <a:lnTo>
                    <a:pt x="765124" y="11195"/>
                  </a:lnTo>
                  <a:lnTo>
                    <a:pt x="719070" y="19735"/>
                  </a:lnTo>
                  <a:lnTo>
                    <a:pt x="673860" y="30573"/>
                  </a:lnTo>
                  <a:lnTo>
                    <a:pt x="629556" y="43647"/>
                  </a:lnTo>
                  <a:lnTo>
                    <a:pt x="586221" y="58893"/>
                  </a:lnTo>
                  <a:lnTo>
                    <a:pt x="543918" y="76249"/>
                  </a:lnTo>
                  <a:lnTo>
                    <a:pt x="502710" y="95652"/>
                  </a:lnTo>
                  <a:lnTo>
                    <a:pt x="462658" y="117037"/>
                  </a:lnTo>
                  <a:lnTo>
                    <a:pt x="423827" y="140344"/>
                  </a:lnTo>
                  <a:lnTo>
                    <a:pt x="386278" y="165507"/>
                  </a:lnTo>
                  <a:lnTo>
                    <a:pt x="350075" y="192464"/>
                  </a:lnTo>
                  <a:lnTo>
                    <a:pt x="315280" y="221153"/>
                  </a:lnTo>
                  <a:lnTo>
                    <a:pt x="281955" y="251509"/>
                  </a:lnTo>
                  <a:lnTo>
                    <a:pt x="250165" y="283471"/>
                  </a:lnTo>
                  <a:lnTo>
                    <a:pt x="219971" y="316974"/>
                  </a:lnTo>
                  <a:lnTo>
                    <a:pt x="191435" y="351956"/>
                  </a:lnTo>
                  <a:lnTo>
                    <a:pt x="164622" y="388354"/>
                  </a:lnTo>
                  <a:lnTo>
                    <a:pt x="139593" y="426104"/>
                  </a:lnTo>
                  <a:lnTo>
                    <a:pt x="116412" y="465144"/>
                  </a:lnTo>
                  <a:lnTo>
                    <a:pt x="95140" y="505411"/>
                  </a:lnTo>
                  <a:lnTo>
                    <a:pt x="75842" y="546841"/>
                  </a:lnTo>
                  <a:lnTo>
                    <a:pt x="58579" y="589371"/>
                  </a:lnTo>
                  <a:lnTo>
                    <a:pt x="43414" y="632939"/>
                  </a:lnTo>
                  <a:lnTo>
                    <a:pt x="30410" y="677481"/>
                  </a:lnTo>
                  <a:lnTo>
                    <a:pt x="19629" y="722934"/>
                  </a:lnTo>
                  <a:lnTo>
                    <a:pt x="11135" y="769235"/>
                  </a:lnTo>
                  <a:lnTo>
                    <a:pt x="4991" y="816321"/>
                  </a:lnTo>
                  <a:lnTo>
                    <a:pt x="1258" y="864129"/>
                  </a:lnTo>
                  <a:lnTo>
                    <a:pt x="0" y="912596"/>
                  </a:lnTo>
                  <a:lnTo>
                    <a:pt x="1258" y="961063"/>
                  </a:lnTo>
                  <a:lnTo>
                    <a:pt x="4991" y="1008871"/>
                  </a:lnTo>
                  <a:lnTo>
                    <a:pt x="11135" y="1055957"/>
                  </a:lnTo>
                  <a:lnTo>
                    <a:pt x="19629" y="1102258"/>
                  </a:lnTo>
                  <a:lnTo>
                    <a:pt x="30410" y="1147711"/>
                  </a:lnTo>
                  <a:lnTo>
                    <a:pt x="43414" y="1192253"/>
                  </a:lnTo>
                  <a:lnTo>
                    <a:pt x="58579" y="1235821"/>
                  </a:lnTo>
                  <a:lnTo>
                    <a:pt x="75842" y="1278351"/>
                  </a:lnTo>
                  <a:lnTo>
                    <a:pt x="95140" y="1319781"/>
                  </a:lnTo>
                  <a:lnTo>
                    <a:pt x="116412" y="1360048"/>
                  </a:lnTo>
                  <a:lnTo>
                    <a:pt x="139593" y="1399088"/>
                  </a:lnTo>
                  <a:lnTo>
                    <a:pt x="164622" y="1436838"/>
                  </a:lnTo>
                  <a:lnTo>
                    <a:pt x="191435" y="1473236"/>
                  </a:lnTo>
                  <a:lnTo>
                    <a:pt x="219971" y="1508218"/>
                  </a:lnTo>
                  <a:lnTo>
                    <a:pt x="250165" y="1541722"/>
                  </a:lnTo>
                  <a:lnTo>
                    <a:pt x="281955" y="1573683"/>
                  </a:lnTo>
                  <a:lnTo>
                    <a:pt x="315280" y="1604040"/>
                  </a:lnTo>
                  <a:lnTo>
                    <a:pt x="350075" y="1632728"/>
                  </a:lnTo>
                  <a:lnTo>
                    <a:pt x="386278" y="1659685"/>
                  </a:lnTo>
                  <a:lnTo>
                    <a:pt x="423827" y="1684849"/>
                  </a:lnTo>
                  <a:lnTo>
                    <a:pt x="462658" y="1708155"/>
                  </a:lnTo>
                  <a:lnTo>
                    <a:pt x="502710" y="1729540"/>
                  </a:lnTo>
                  <a:lnTo>
                    <a:pt x="543918" y="1748943"/>
                  </a:lnTo>
                  <a:lnTo>
                    <a:pt x="586221" y="1766299"/>
                  </a:lnTo>
                  <a:lnTo>
                    <a:pt x="629556" y="1781545"/>
                  </a:lnTo>
                  <a:lnTo>
                    <a:pt x="673860" y="1794619"/>
                  </a:lnTo>
                  <a:lnTo>
                    <a:pt x="719070" y="1805457"/>
                  </a:lnTo>
                  <a:lnTo>
                    <a:pt x="765124" y="1813997"/>
                  </a:lnTo>
                  <a:lnTo>
                    <a:pt x="811959" y="1820175"/>
                  </a:lnTo>
                  <a:lnTo>
                    <a:pt x="859511" y="1823928"/>
                  </a:lnTo>
                  <a:lnTo>
                    <a:pt x="907719" y="1825193"/>
                  </a:lnTo>
                  <a:close/>
                </a:path>
              </a:pathLst>
            </a:custGeom>
            <a:ln w="635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61620" y="404265"/>
            <a:ext cx="2957195" cy="1135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sz="1200" b="1" spc="-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Honor</a:t>
            </a:r>
            <a:r>
              <a:rPr sz="12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sz="1200" b="1" spc="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2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Privilege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18400"/>
              </a:lnSpc>
              <a:spcBef>
                <a:spcPts val="550"/>
              </a:spcBef>
            </a:pP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Freedom</a:t>
            </a:r>
            <a:r>
              <a:rPr sz="95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Chevrolet</a:t>
            </a:r>
            <a:r>
              <a:rPr sz="95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donated</a:t>
            </a:r>
            <a:r>
              <a:rPr sz="95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$2,500</a:t>
            </a:r>
            <a:r>
              <a:rPr sz="95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9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950" spc="40" dirty="0">
                <a:solidFill>
                  <a:srgbClr val="231F20"/>
                </a:solidFill>
                <a:latin typeface="Arial"/>
                <a:cs typeface="Arial"/>
              </a:rPr>
              <a:t> Wreaths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Across</a:t>
            </a:r>
            <a:r>
              <a:rPr sz="95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America,</a:t>
            </a:r>
            <a:r>
              <a:rPr sz="95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95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nationwide</a:t>
            </a:r>
            <a:r>
              <a:rPr sz="95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program</a:t>
            </a:r>
            <a:r>
              <a:rPr sz="95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providing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wreaths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our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military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veterans</a:t>
            </a:r>
            <a:r>
              <a:rPr sz="95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at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our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40" dirty="0">
                <a:solidFill>
                  <a:srgbClr val="231F20"/>
                </a:solidFill>
                <a:latin typeface="Arial"/>
                <a:cs typeface="Arial"/>
              </a:rPr>
              <a:t>national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cemeteries.</a:t>
            </a:r>
            <a:r>
              <a:rPr sz="950" spc="1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950" spc="1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St.</a:t>
            </a:r>
            <a:r>
              <a:rPr sz="950" spc="1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Pius</a:t>
            </a:r>
            <a:r>
              <a:rPr sz="950" spc="1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Chapter</a:t>
            </a:r>
            <a:r>
              <a:rPr sz="950" spc="1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950" spc="1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Veterans</a:t>
            </a:r>
            <a:r>
              <a:rPr sz="950" spc="1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Christ</a:t>
            </a:r>
            <a:r>
              <a:rPr sz="95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raises</a:t>
            </a:r>
            <a:r>
              <a:rPr sz="95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money</a:t>
            </a:r>
            <a:r>
              <a:rPr sz="95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95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this</a:t>
            </a:r>
            <a:r>
              <a:rPr sz="95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45" dirty="0">
                <a:solidFill>
                  <a:srgbClr val="231F20"/>
                </a:solidFill>
                <a:latin typeface="Arial"/>
                <a:cs typeface="Arial"/>
              </a:rPr>
              <a:t>program.</a:t>
            </a:r>
            <a:endParaRPr sz="95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61620" y="4394605"/>
            <a:ext cx="2888615" cy="1306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9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Toys</a:t>
            </a:r>
            <a:r>
              <a:rPr sz="1200" b="1" spc="-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sz="1200" b="1" spc="-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Toyota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18400"/>
              </a:lnSpc>
              <a:spcBef>
                <a:spcPts val="550"/>
              </a:spcBef>
            </a:pP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Rivertown</a:t>
            </a:r>
            <a:r>
              <a:rPr sz="95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Toyota</a:t>
            </a:r>
            <a:r>
              <a:rPr sz="95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participated</a:t>
            </a:r>
            <a:r>
              <a:rPr sz="95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95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95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local</a:t>
            </a:r>
            <a:r>
              <a:rPr sz="95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toy drive</a:t>
            </a:r>
            <a:r>
              <a:rPr sz="95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benefiting</a:t>
            </a:r>
            <a:r>
              <a:rPr sz="95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veteran</a:t>
            </a:r>
            <a:r>
              <a:rPr sz="95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95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active-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duty</a:t>
            </a:r>
            <a:r>
              <a:rPr sz="95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Arial"/>
                <a:cs typeface="Arial"/>
              </a:rPr>
              <a:t>service 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members</a:t>
            </a:r>
            <a:r>
              <a:rPr sz="95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95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military</a:t>
            </a:r>
            <a:r>
              <a:rPr sz="95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families</a:t>
            </a:r>
            <a:r>
              <a:rPr sz="95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95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95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area.</a:t>
            </a:r>
            <a:r>
              <a:rPr sz="95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-25" dirty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dealership</a:t>
            </a:r>
            <a:r>
              <a:rPr sz="950" spc="2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sponsored</a:t>
            </a:r>
            <a:r>
              <a:rPr sz="950" spc="2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950" spc="2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veteran</a:t>
            </a:r>
            <a:r>
              <a:rPr sz="950" spc="2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family,</a:t>
            </a:r>
            <a:r>
              <a:rPr sz="950" spc="2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worked </a:t>
            </a:r>
            <a:r>
              <a:rPr sz="950" spc="9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950" spc="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secure</a:t>
            </a:r>
            <a:r>
              <a:rPr sz="950" spc="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additional</a:t>
            </a:r>
            <a:r>
              <a:rPr sz="950" spc="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sponsors</a:t>
            </a:r>
            <a:r>
              <a:rPr sz="950" spc="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950" spc="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served</a:t>
            </a:r>
            <a:r>
              <a:rPr sz="950" spc="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as</a:t>
            </a:r>
            <a:r>
              <a:rPr sz="95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-50" dirty="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sz="950" spc="85" dirty="0">
                <a:solidFill>
                  <a:srgbClr val="231F20"/>
                </a:solidFill>
                <a:latin typeface="Arial"/>
                <a:cs typeface="Arial"/>
              </a:rPr>
              <a:t>drop-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off</a:t>
            </a:r>
            <a:r>
              <a:rPr sz="95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location</a:t>
            </a:r>
            <a:r>
              <a:rPr sz="95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point</a:t>
            </a:r>
            <a:r>
              <a:rPr sz="95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95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donated</a:t>
            </a:r>
            <a:r>
              <a:rPr sz="95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-20" dirty="0">
                <a:solidFill>
                  <a:srgbClr val="231F20"/>
                </a:solidFill>
                <a:latin typeface="Arial"/>
                <a:cs typeface="Arial"/>
              </a:rPr>
              <a:t>toys.</a:t>
            </a:r>
            <a:endParaRPr sz="950" dirty="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74320" y="1749285"/>
            <a:ext cx="2935224" cy="245416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6685280" y="404265"/>
            <a:ext cx="3491865" cy="1135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3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Miles</a:t>
            </a:r>
            <a:r>
              <a:rPr sz="1200" b="1" spc="-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8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sz="1200" b="1" spc="-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200" b="1" spc="-3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Military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18400"/>
              </a:lnSpc>
              <a:spcBef>
                <a:spcPts val="550"/>
              </a:spcBef>
            </a:pP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Rountree</a:t>
            </a:r>
            <a:r>
              <a:rPr sz="950" spc="1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Ford</a:t>
            </a:r>
            <a:r>
              <a:rPr sz="950" spc="1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Lincoln</a:t>
            </a:r>
            <a:r>
              <a:rPr sz="950" spc="1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began</a:t>
            </a:r>
            <a:r>
              <a:rPr sz="950" spc="1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an</a:t>
            </a:r>
            <a:r>
              <a:rPr sz="950" spc="1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annual</a:t>
            </a:r>
            <a:r>
              <a:rPr sz="950" spc="1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show</a:t>
            </a:r>
            <a:r>
              <a:rPr sz="950" spc="1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950" spc="1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45" dirty="0">
                <a:solidFill>
                  <a:srgbClr val="231F20"/>
                </a:solidFill>
                <a:latin typeface="Arial"/>
                <a:cs typeface="Arial"/>
              </a:rPr>
              <a:t>support</a:t>
            </a:r>
            <a:r>
              <a:rPr sz="950" spc="5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95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Vets</a:t>
            </a:r>
            <a:r>
              <a:rPr sz="95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Vets</a:t>
            </a:r>
            <a:r>
              <a:rPr sz="95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45" dirty="0">
                <a:solidFill>
                  <a:srgbClr val="231F20"/>
                </a:solidFill>
                <a:latin typeface="Arial"/>
                <a:cs typeface="Arial"/>
              </a:rPr>
              <a:t>Warrior</a:t>
            </a:r>
            <a:r>
              <a:rPr sz="95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Run.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95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event</a:t>
            </a:r>
            <a:r>
              <a:rPr sz="95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included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95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-25" dirty="0">
                <a:solidFill>
                  <a:srgbClr val="231F20"/>
                </a:solidFill>
                <a:latin typeface="Arial"/>
                <a:cs typeface="Arial"/>
              </a:rPr>
              <a:t>5K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race,</a:t>
            </a:r>
            <a:r>
              <a:rPr sz="95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Fun</a:t>
            </a:r>
            <a:r>
              <a:rPr sz="95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Run</a:t>
            </a:r>
            <a:r>
              <a:rPr sz="95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95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Bike</a:t>
            </a:r>
            <a:r>
              <a:rPr sz="95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&amp;</a:t>
            </a:r>
            <a:r>
              <a:rPr sz="95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Car</a:t>
            </a:r>
            <a:r>
              <a:rPr sz="95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Show.</a:t>
            </a:r>
            <a:r>
              <a:rPr sz="95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95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dealership</a:t>
            </a:r>
            <a:r>
              <a:rPr sz="95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40" dirty="0">
                <a:solidFill>
                  <a:srgbClr val="231F20"/>
                </a:solidFill>
                <a:latin typeface="Arial"/>
                <a:cs typeface="Arial"/>
              </a:rPr>
              <a:t>donated</a:t>
            </a:r>
            <a:endParaRPr sz="950" dirty="0">
              <a:latin typeface="Arial"/>
              <a:cs typeface="Arial"/>
            </a:endParaRPr>
          </a:p>
          <a:p>
            <a:pPr marL="12700" marR="294640">
              <a:lnSpc>
                <a:spcPct val="118400"/>
              </a:lnSpc>
            </a:pP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$1,000</a:t>
            </a:r>
            <a:r>
              <a:rPr sz="95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95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attended</a:t>
            </a:r>
            <a:r>
              <a:rPr sz="95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95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event.</a:t>
            </a:r>
            <a:r>
              <a:rPr sz="95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95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proceeds</a:t>
            </a:r>
            <a:r>
              <a:rPr sz="95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help</a:t>
            </a:r>
            <a:r>
              <a:rPr sz="95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-25" dirty="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honor</a:t>
            </a:r>
            <a:r>
              <a:rPr sz="950" spc="1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our</a:t>
            </a:r>
            <a:r>
              <a:rPr sz="950" spc="1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military</a:t>
            </a:r>
            <a:r>
              <a:rPr sz="950" spc="1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Arial"/>
                <a:cs typeface="Arial"/>
              </a:rPr>
              <a:t>veterans.</a:t>
            </a:r>
            <a:endParaRPr sz="950" dirty="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8773135" y="1560861"/>
            <a:ext cx="1285875" cy="1292225"/>
            <a:chOff x="8773135" y="1560861"/>
            <a:chExt cx="1285875" cy="1292225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04884" y="1592605"/>
              <a:ext cx="1221765" cy="120256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8804885" y="1592611"/>
              <a:ext cx="1222375" cy="1228725"/>
            </a:xfrm>
            <a:custGeom>
              <a:avLst/>
              <a:gdLst/>
              <a:ahLst/>
              <a:cxnLst/>
              <a:rect l="l" t="t" r="r" b="b"/>
              <a:pathLst>
                <a:path w="1222375" h="1228725">
                  <a:moveTo>
                    <a:pt x="610882" y="1228331"/>
                  </a:moveTo>
                  <a:lnTo>
                    <a:pt x="658622" y="1226483"/>
                  </a:lnTo>
                  <a:lnTo>
                    <a:pt x="705356" y="1221031"/>
                  </a:lnTo>
                  <a:lnTo>
                    <a:pt x="750950" y="1212110"/>
                  </a:lnTo>
                  <a:lnTo>
                    <a:pt x="795268" y="1199859"/>
                  </a:lnTo>
                  <a:lnTo>
                    <a:pt x="838173" y="1184412"/>
                  </a:lnTo>
                  <a:lnTo>
                    <a:pt x="879530" y="1165907"/>
                  </a:lnTo>
                  <a:lnTo>
                    <a:pt x="919204" y="1144480"/>
                  </a:lnTo>
                  <a:lnTo>
                    <a:pt x="957058" y="1120268"/>
                  </a:lnTo>
                  <a:lnTo>
                    <a:pt x="992956" y="1093407"/>
                  </a:lnTo>
                  <a:lnTo>
                    <a:pt x="1026763" y="1064034"/>
                  </a:lnTo>
                  <a:lnTo>
                    <a:pt x="1058342" y="1032285"/>
                  </a:lnTo>
                  <a:lnTo>
                    <a:pt x="1087559" y="998297"/>
                  </a:lnTo>
                  <a:lnTo>
                    <a:pt x="1114277" y="962207"/>
                  </a:lnTo>
                  <a:lnTo>
                    <a:pt x="1138360" y="924150"/>
                  </a:lnTo>
                  <a:lnTo>
                    <a:pt x="1159673" y="884264"/>
                  </a:lnTo>
                  <a:lnTo>
                    <a:pt x="1178080" y="842684"/>
                  </a:lnTo>
                  <a:lnTo>
                    <a:pt x="1193444" y="799549"/>
                  </a:lnTo>
                  <a:lnTo>
                    <a:pt x="1205631" y="754993"/>
                  </a:lnTo>
                  <a:lnTo>
                    <a:pt x="1214504" y="709154"/>
                  </a:lnTo>
                  <a:lnTo>
                    <a:pt x="1219927" y="662168"/>
                  </a:lnTo>
                  <a:lnTo>
                    <a:pt x="1221765" y="614171"/>
                  </a:lnTo>
                  <a:lnTo>
                    <a:pt x="1219927" y="566173"/>
                  </a:lnTo>
                  <a:lnTo>
                    <a:pt x="1214504" y="519186"/>
                  </a:lnTo>
                  <a:lnTo>
                    <a:pt x="1205631" y="473345"/>
                  </a:lnTo>
                  <a:lnTo>
                    <a:pt x="1193444" y="428789"/>
                  </a:lnTo>
                  <a:lnTo>
                    <a:pt x="1178080" y="385652"/>
                  </a:lnTo>
                  <a:lnTo>
                    <a:pt x="1159673" y="344071"/>
                  </a:lnTo>
                  <a:lnTo>
                    <a:pt x="1138360" y="304184"/>
                  </a:lnTo>
                  <a:lnTo>
                    <a:pt x="1114277" y="266127"/>
                  </a:lnTo>
                  <a:lnTo>
                    <a:pt x="1087559" y="230036"/>
                  </a:lnTo>
                  <a:lnTo>
                    <a:pt x="1058342" y="196047"/>
                  </a:lnTo>
                  <a:lnTo>
                    <a:pt x="1026763" y="164298"/>
                  </a:lnTo>
                  <a:lnTo>
                    <a:pt x="992956" y="134924"/>
                  </a:lnTo>
                  <a:lnTo>
                    <a:pt x="957058" y="108063"/>
                  </a:lnTo>
                  <a:lnTo>
                    <a:pt x="919204" y="83851"/>
                  </a:lnTo>
                  <a:lnTo>
                    <a:pt x="879530" y="62424"/>
                  </a:lnTo>
                  <a:lnTo>
                    <a:pt x="838173" y="43918"/>
                  </a:lnTo>
                  <a:lnTo>
                    <a:pt x="795268" y="28472"/>
                  </a:lnTo>
                  <a:lnTo>
                    <a:pt x="750950" y="16220"/>
                  </a:lnTo>
                  <a:lnTo>
                    <a:pt x="705356" y="7300"/>
                  </a:lnTo>
                  <a:lnTo>
                    <a:pt x="658622" y="1847"/>
                  </a:lnTo>
                  <a:lnTo>
                    <a:pt x="610882" y="0"/>
                  </a:lnTo>
                  <a:lnTo>
                    <a:pt x="563143" y="1847"/>
                  </a:lnTo>
                  <a:lnTo>
                    <a:pt x="516408" y="7300"/>
                  </a:lnTo>
                  <a:lnTo>
                    <a:pt x="470814" y="16220"/>
                  </a:lnTo>
                  <a:lnTo>
                    <a:pt x="426497" y="28472"/>
                  </a:lnTo>
                  <a:lnTo>
                    <a:pt x="383591" y="43918"/>
                  </a:lnTo>
                  <a:lnTo>
                    <a:pt x="342234" y="62424"/>
                  </a:lnTo>
                  <a:lnTo>
                    <a:pt x="302561" y="83851"/>
                  </a:lnTo>
                  <a:lnTo>
                    <a:pt x="264707" y="108063"/>
                  </a:lnTo>
                  <a:lnTo>
                    <a:pt x="228809" y="134924"/>
                  </a:lnTo>
                  <a:lnTo>
                    <a:pt x="195002" y="164298"/>
                  </a:lnTo>
                  <a:lnTo>
                    <a:pt x="163422" y="196047"/>
                  </a:lnTo>
                  <a:lnTo>
                    <a:pt x="134205" y="230036"/>
                  </a:lnTo>
                  <a:lnTo>
                    <a:pt x="107487" y="266127"/>
                  </a:lnTo>
                  <a:lnTo>
                    <a:pt x="83404" y="304184"/>
                  </a:lnTo>
                  <a:lnTo>
                    <a:pt x="62091" y="344071"/>
                  </a:lnTo>
                  <a:lnTo>
                    <a:pt x="43685" y="385652"/>
                  </a:lnTo>
                  <a:lnTo>
                    <a:pt x="28320" y="428789"/>
                  </a:lnTo>
                  <a:lnTo>
                    <a:pt x="16134" y="473345"/>
                  </a:lnTo>
                  <a:lnTo>
                    <a:pt x="7261" y="519186"/>
                  </a:lnTo>
                  <a:lnTo>
                    <a:pt x="1837" y="566173"/>
                  </a:lnTo>
                  <a:lnTo>
                    <a:pt x="0" y="614171"/>
                  </a:lnTo>
                  <a:lnTo>
                    <a:pt x="1837" y="662168"/>
                  </a:lnTo>
                  <a:lnTo>
                    <a:pt x="7261" y="709154"/>
                  </a:lnTo>
                  <a:lnTo>
                    <a:pt x="16134" y="754993"/>
                  </a:lnTo>
                  <a:lnTo>
                    <a:pt x="28320" y="799549"/>
                  </a:lnTo>
                  <a:lnTo>
                    <a:pt x="43685" y="842684"/>
                  </a:lnTo>
                  <a:lnTo>
                    <a:pt x="62091" y="884264"/>
                  </a:lnTo>
                  <a:lnTo>
                    <a:pt x="83404" y="924150"/>
                  </a:lnTo>
                  <a:lnTo>
                    <a:pt x="107487" y="962207"/>
                  </a:lnTo>
                  <a:lnTo>
                    <a:pt x="134205" y="998297"/>
                  </a:lnTo>
                  <a:lnTo>
                    <a:pt x="163422" y="1032285"/>
                  </a:lnTo>
                  <a:lnTo>
                    <a:pt x="195002" y="1064034"/>
                  </a:lnTo>
                  <a:lnTo>
                    <a:pt x="228809" y="1093407"/>
                  </a:lnTo>
                  <a:lnTo>
                    <a:pt x="264707" y="1120268"/>
                  </a:lnTo>
                  <a:lnTo>
                    <a:pt x="302561" y="1144480"/>
                  </a:lnTo>
                  <a:lnTo>
                    <a:pt x="342234" y="1165907"/>
                  </a:lnTo>
                  <a:lnTo>
                    <a:pt x="383591" y="1184412"/>
                  </a:lnTo>
                  <a:lnTo>
                    <a:pt x="426497" y="1199859"/>
                  </a:lnTo>
                  <a:lnTo>
                    <a:pt x="470814" y="1212110"/>
                  </a:lnTo>
                  <a:lnTo>
                    <a:pt x="516408" y="1221031"/>
                  </a:lnTo>
                  <a:lnTo>
                    <a:pt x="563143" y="1226483"/>
                  </a:lnTo>
                  <a:lnTo>
                    <a:pt x="610882" y="1228331"/>
                  </a:lnTo>
                  <a:close/>
                </a:path>
              </a:pathLst>
            </a:custGeom>
            <a:ln w="634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515600" cy="6400800"/>
            <a:chOff x="0" y="0"/>
            <a:chExt cx="10515600" cy="64008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49924" y="4000500"/>
              <a:ext cx="3991355" cy="2263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14900" y="2267711"/>
              <a:ext cx="3057067" cy="17327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14900" y="457200"/>
              <a:ext cx="3076816" cy="162598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973568" y="0"/>
              <a:ext cx="2268220" cy="2962910"/>
            </a:xfrm>
            <a:custGeom>
              <a:avLst/>
              <a:gdLst/>
              <a:ahLst/>
              <a:cxnLst/>
              <a:rect l="l" t="t" r="r" b="b"/>
              <a:pathLst>
                <a:path w="2268220" h="2962910">
                  <a:moveTo>
                    <a:pt x="2267712" y="0"/>
                  </a:moveTo>
                  <a:lnTo>
                    <a:pt x="0" y="0"/>
                  </a:lnTo>
                  <a:lnTo>
                    <a:pt x="0" y="2962655"/>
                  </a:lnTo>
                  <a:lnTo>
                    <a:pt x="2267712" y="2962655"/>
                  </a:lnTo>
                  <a:lnTo>
                    <a:pt x="2267712" y="0"/>
                  </a:lnTo>
                  <a:close/>
                </a:path>
              </a:pathLst>
            </a:custGeom>
            <a:solidFill>
              <a:srgbClr val="E327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61620" y="398347"/>
            <a:ext cx="3568700" cy="70612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>
              <a:lnSpc>
                <a:spcPts val="2600"/>
              </a:lnSpc>
              <a:spcBef>
                <a:spcPts val="320"/>
              </a:spcBef>
            </a:pPr>
            <a:r>
              <a:rPr spc="165" dirty="0"/>
              <a:t>Supporting</a:t>
            </a:r>
            <a:r>
              <a:rPr spc="60" dirty="0"/>
              <a:t> </a:t>
            </a:r>
            <a:r>
              <a:rPr spc="140" dirty="0"/>
              <a:t>Education</a:t>
            </a:r>
            <a:r>
              <a:rPr spc="60" dirty="0"/>
              <a:t> + </a:t>
            </a:r>
            <a:r>
              <a:rPr spc="155" dirty="0"/>
              <a:t>Workforce</a:t>
            </a:r>
            <a:r>
              <a:rPr spc="90" dirty="0"/>
              <a:t> </a:t>
            </a:r>
            <a:r>
              <a:rPr spc="135" dirty="0"/>
              <a:t>Development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261620" y="1242897"/>
            <a:ext cx="4226560" cy="2619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Spotlighting</a:t>
            </a:r>
            <a:r>
              <a:rPr sz="1400" b="1" spc="-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2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sz="1400" b="1" spc="-3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Texas</a:t>
            </a:r>
            <a:r>
              <a:rPr sz="1400" b="1" spc="-2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Teachers</a:t>
            </a:r>
            <a:endParaRPr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18400"/>
              </a:lnSpc>
              <a:spcBef>
                <a:spcPts val="509"/>
              </a:spcBef>
            </a:pP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950" spc="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2022,</a:t>
            </a:r>
            <a:r>
              <a:rPr sz="950" spc="8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sz="950" spc="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recognized</a:t>
            </a:r>
            <a:r>
              <a:rPr sz="950" spc="8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teachers</a:t>
            </a:r>
            <a:r>
              <a:rPr sz="950" spc="8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across</a:t>
            </a:r>
            <a:r>
              <a:rPr sz="950" spc="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Texas</a:t>
            </a:r>
            <a:r>
              <a:rPr sz="950" spc="8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sz="950" spc="8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driving</a:t>
            </a:r>
            <a:r>
              <a:rPr sz="950" spc="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</a:t>
            </a:r>
            <a:r>
              <a:rPr sz="950" spc="8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950" spc="8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-2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sz="950" spc="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</a:t>
            </a:r>
            <a:r>
              <a:rPr sz="950" spc="1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950" spc="114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950" spc="114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classroom.</a:t>
            </a:r>
            <a:r>
              <a:rPr sz="950" spc="114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</a:t>
            </a:r>
            <a:r>
              <a:rPr sz="950" spc="114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teachers</a:t>
            </a:r>
            <a:r>
              <a:rPr sz="950" spc="114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sz="950" spc="114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honored</a:t>
            </a:r>
            <a:r>
              <a:rPr sz="950" spc="114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sz="950" spc="114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sz="950" spc="114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passion</a:t>
            </a:r>
            <a:r>
              <a:rPr sz="950" spc="5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sz="950" spc="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teaching</a:t>
            </a:r>
            <a:r>
              <a:rPr sz="950" spc="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dedication</a:t>
            </a:r>
            <a:r>
              <a:rPr sz="950" spc="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</a:t>
            </a:r>
            <a:r>
              <a:rPr sz="950" spc="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</a:t>
            </a:r>
            <a:r>
              <a:rPr sz="950" spc="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950" spc="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lives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950" spc="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  <a:r>
              <a:rPr sz="950" spc="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950" spc="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day.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r>
              <a:rPr sz="950" spc="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-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Automotive</a:t>
            </a:r>
            <a:r>
              <a:rPr sz="950" spc="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proud </a:t>
            </a:r>
            <a:r>
              <a:rPr sz="950" spc="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950" spc="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950" spc="13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efforts</a:t>
            </a:r>
            <a:r>
              <a:rPr sz="950" spc="13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950" spc="13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950" spc="13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wonderful</a:t>
            </a:r>
            <a:r>
              <a:rPr sz="950" spc="13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teachers</a:t>
            </a:r>
            <a:r>
              <a:rPr sz="950" spc="13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sz="950" spc="13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sz="950" spc="13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950" spc="13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Houston,</a:t>
            </a:r>
            <a:r>
              <a:rPr sz="950" spc="13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Alief,</a:t>
            </a:r>
            <a:r>
              <a:rPr sz="950" spc="13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Spring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Branch</a:t>
            </a:r>
            <a:r>
              <a:rPr sz="950" spc="1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950" spc="1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Lubbock.</a:t>
            </a:r>
            <a:endParaRPr sz="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sz="1200" b="1" spc="-2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Alief</a:t>
            </a:r>
            <a:r>
              <a:rPr sz="1200" b="1" spc="-3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3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Independent</a:t>
            </a:r>
            <a:r>
              <a:rPr sz="1200" b="1" spc="-3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sz="1200" b="1" spc="-3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District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328930">
              <a:lnSpc>
                <a:spcPct val="118400"/>
              </a:lnSpc>
              <a:spcBef>
                <a:spcPts val="550"/>
              </a:spcBef>
            </a:pP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r>
              <a:rPr sz="950" spc="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-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sz="950" spc="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Automotive,</a:t>
            </a:r>
            <a:r>
              <a:rPr sz="950" spc="204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Sterling</a:t>
            </a:r>
            <a:r>
              <a:rPr sz="950" spc="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McCall</a:t>
            </a:r>
            <a:r>
              <a:rPr sz="950" spc="204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Acura,</a:t>
            </a:r>
            <a:r>
              <a:rPr sz="950" spc="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Sterling</a:t>
            </a:r>
            <a:r>
              <a:rPr sz="950" spc="204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McCall</a:t>
            </a:r>
            <a:r>
              <a:rPr sz="950" spc="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Buick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GMC,</a:t>
            </a:r>
            <a:r>
              <a:rPr sz="950" spc="2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Sterling</a:t>
            </a:r>
            <a:r>
              <a:rPr sz="950" spc="2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McCall</a:t>
            </a:r>
            <a:r>
              <a:rPr sz="950" spc="2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Honda,</a:t>
            </a:r>
            <a:r>
              <a:rPr sz="950" spc="2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950" spc="2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Sterling</a:t>
            </a:r>
            <a:r>
              <a:rPr sz="950" spc="2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McCall</a:t>
            </a:r>
            <a:r>
              <a:rPr sz="950" spc="2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Collision</a:t>
            </a:r>
            <a:r>
              <a:rPr sz="950" spc="2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 </a:t>
            </a:r>
            <a:r>
              <a:rPr sz="950" spc="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  <a:r>
              <a:rPr sz="950" spc="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</a:t>
            </a:r>
            <a:r>
              <a:rPr sz="950" spc="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</a:t>
            </a:r>
            <a:r>
              <a:rPr sz="950" spc="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sz="950" spc="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Alief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Independent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sz="950" spc="1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District.</a:t>
            </a:r>
            <a:r>
              <a:rPr sz="950" spc="1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Teachers</a:t>
            </a:r>
            <a:r>
              <a:rPr sz="950" spc="1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sz="950" spc="1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chosen</a:t>
            </a:r>
            <a:r>
              <a:rPr sz="950" spc="1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sz="950" spc="1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</a:t>
            </a:r>
            <a:r>
              <a:rPr sz="950" spc="1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950" spc="1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receive</a:t>
            </a:r>
            <a:r>
              <a:rPr sz="950" spc="1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-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personalized</a:t>
            </a:r>
            <a:r>
              <a:rPr sz="950" spc="1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8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gift</a:t>
            </a:r>
            <a:r>
              <a:rPr sz="950" spc="1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basket,</a:t>
            </a:r>
            <a:r>
              <a:rPr sz="950" spc="1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8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gift</a:t>
            </a:r>
            <a:r>
              <a:rPr sz="950" spc="1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</a:t>
            </a:r>
            <a:r>
              <a:rPr sz="950" spc="1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950" spc="1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flowers!</a:t>
            </a:r>
            <a:endParaRPr sz="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105647" y="400875"/>
            <a:ext cx="2004695" cy="19278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3900"/>
              </a:lnSpc>
              <a:spcBef>
                <a:spcPts val="90"/>
              </a:spcBef>
            </a:pPr>
            <a:r>
              <a:rPr sz="1250" b="1" spc="-10" dirty="0">
                <a:solidFill>
                  <a:srgbClr val="FFFFFF"/>
                </a:solidFill>
                <a:latin typeface="Calibri"/>
                <a:cs typeface="Calibri"/>
              </a:rPr>
              <a:t>“Spring</a:t>
            </a:r>
            <a:r>
              <a:rPr sz="1250" b="1" spc="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-20" dirty="0">
                <a:solidFill>
                  <a:srgbClr val="FFFFFF"/>
                </a:solidFill>
                <a:latin typeface="Calibri"/>
                <a:cs typeface="Calibri"/>
              </a:rPr>
              <a:t>Branch</a:t>
            </a:r>
            <a:r>
              <a:rPr sz="1250" b="1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ISD</a:t>
            </a:r>
            <a:r>
              <a:rPr sz="1250" b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dirty="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sz="1250" b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-25" dirty="0">
                <a:solidFill>
                  <a:srgbClr val="FFFFFF"/>
                </a:solidFill>
                <a:latin typeface="Calibri"/>
                <a:cs typeface="Calibri"/>
              </a:rPr>
              <a:t>so </a:t>
            </a:r>
            <a:r>
              <a:rPr sz="1250" b="1" spc="-30" dirty="0">
                <a:solidFill>
                  <a:srgbClr val="FFFFFF"/>
                </a:solidFill>
                <a:latin typeface="Calibri"/>
                <a:cs typeface="Calibri"/>
              </a:rPr>
              <a:t>grateful</a:t>
            </a:r>
            <a:r>
              <a:rPr sz="125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125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-50" dirty="0">
                <a:solidFill>
                  <a:srgbClr val="FFFFFF"/>
                </a:solidFill>
                <a:latin typeface="Calibri"/>
                <a:cs typeface="Calibri"/>
              </a:rPr>
              <a:t>Group</a:t>
            </a:r>
            <a:r>
              <a:rPr sz="125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-75" dirty="0">
                <a:solidFill>
                  <a:srgbClr val="FFFFFF"/>
                </a:solidFill>
                <a:latin typeface="Calibri"/>
                <a:cs typeface="Calibri"/>
              </a:rPr>
              <a:t>1’s</a:t>
            </a:r>
            <a:r>
              <a:rPr sz="125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-10" dirty="0">
                <a:solidFill>
                  <a:srgbClr val="FFFFFF"/>
                </a:solidFill>
                <a:latin typeface="Calibri"/>
                <a:cs typeface="Calibri"/>
              </a:rPr>
              <a:t>support </a:t>
            </a:r>
            <a:r>
              <a:rPr sz="125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250" b="1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-75" dirty="0">
                <a:solidFill>
                  <a:srgbClr val="FFFFFF"/>
                </a:solidFill>
                <a:latin typeface="Calibri"/>
                <a:cs typeface="Calibri"/>
              </a:rPr>
              <a:t>our</a:t>
            </a:r>
            <a:r>
              <a:rPr sz="1250" b="1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-70" dirty="0">
                <a:solidFill>
                  <a:srgbClr val="FFFFFF"/>
                </a:solidFill>
                <a:latin typeface="Calibri"/>
                <a:cs typeface="Calibri"/>
              </a:rPr>
              <a:t>amazing</a:t>
            </a:r>
            <a:r>
              <a:rPr sz="1250" b="1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-10" dirty="0">
                <a:solidFill>
                  <a:srgbClr val="FFFFFF"/>
                </a:solidFill>
                <a:latin typeface="Calibri"/>
                <a:cs typeface="Calibri"/>
              </a:rPr>
              <a:t>educators </a:t>
            </a:r>
            <a:r>
              <a:rPr sz="1250" b="1" spc="-65" dirty="0">
                <a:solidFill>
                  <a:srgbClr val="FFFFFF"/>
                </a:solidFill>
                <a:latin typeface="Calibri"/>
                <a:cs typeface="Calibri"/>
              </a:rPr>
              <a:t>through</a:t>
            </a:r>
            <a:r>
              <a:rPr sz="1250" b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250" b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-20" dirty="0">
                <a:solidFill>
                  <a:srgbClr val="FFFFFF"/>
                </a:solidFill>
                <a:latin typeface="Calibri"/>
                <a:cs typeface="Calibri"/>
              </a:rPr>
              <a:t>Teachers</a:t>
            </a:r>
            <a:r>
              <a:rPr sz="1250" b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-10" dirty="0">
                <a:solidFill>
                  <a:srgbClr val="FFFFFF"/>
                </a:solidFill>
                <a:latin typeface="Calibri"/>
                <a:cs typeface="Calibri"/>
              </a:rPr>
              <a:t>Driving </a:t>
            </a:r>
            <a:r>
              <a:rPr sz="1250" b="1" dirty="0">
                <a:solidFill>
                  <a:srgbClr val="FFFFFF"/>
                </a:solidFill>
                <a:latin typeface="Calibri"/>
                <a:cs typeface="Calibri"/>
              </a:rPr>
              <a:t>Success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-90" dirty="0">
                <a:solidFill>
                  <a:srgbClr val="FFFFFF"/>
                </a:solidFill>
                <a:latin typeface="Calibri"/>
                <a:cs typeface="Calibri"/>
              </a:rPr>
              <a:t>program.</a:t>
            </a:r>
            <a:r>
              <a:rPr sz="1250" b="1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dirty="0">
                <a:solidFill>
                  <a:srgbClr val="FFFFFF"/>
                </a:solidFill>
                <a:latin typeface="Calibri"/>
                <a:cs typeface="Calibri"/>
              </a:rPr>
              <a:t>We</a:t>
            </a:r>
            <a:r>
              <a:rPr sz="1250" b="1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-25" dirty="0">
                <a:solidFill>
                  <a:srgbClr val="FFFFFF"/>
                </a:solidFill>
                <a:latin typeface="Calibri"/>
                <a:cs typeface="Calibri"/>
              </a:rPr>
              <a:t>thank</a:t>
            </a:r>
            <a:r>
              <a:rPr sz="1250" b="1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-145" dirty="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sz="1250" b="1" dirty="0">
                <a:solidFill>
                  <a:srgbClr val="FFFFFF"/>
                </a:solidFill>
                <a:latin typeface="Calibri"/>
                <a:cs typeface="Calibri"/>
              </a:rPr>
              <a:t> for</a:t>
            </a:r>
            <a:r>
              <a:rPr sz="125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-80" dirty="0">
                <a:solidFill>
                  <a:srgbClr val="FFFFFF"/>
                </a:solidFill>
                <a:latin typeface="Calibri"/>
                <a:cs typeface="Calibri"/>
              </a:rPr>
              <a:t>your</a:t>
            </a:r>
            <a:r>
              <a:rPr sz="125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-95" dirty="0">
                <a:solidFill>
                  <a:srgbClr val="FFFFFF"/>
                </a:solidFill>
                <a:latin typeface="Calibri"/>
                <a:cs typeface="Calibri"/>
              </a:rPr>
              <a:t>collaboration,</a:t>
            </a:r>
            <a:r>
              <a:rPr sz="125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-65" dirty="0">
                <a:solidFill>
                  <a:srgbClr val="FFFFFF"/>
                </a:solidFill>
                <a:latin typeface="Calibri"/>
                <a:cs typeface="Calibri"/>
              </a:rPr>
              <a:t>generosity </a:t>
            </a:r>
            <a:r>
              <a:rPr sz="1250" b="1" spc="-75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25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-90" dirty="0">
                <a:solidFill>
                  <a:srgbClr val="FFFFFF"/>
                </a:solidFill>
                <a:latin typeface="Calibri"/>
                <a:cs typeface="Calibri"/>
              </a:rPr>
              <a:t>continued</a:t>
            </a:r>
            <a:r>
              <a:rPr sz="125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-10" dirty="0">
                <a:solidFill>
                  <a:srgbClr val="FFFFFF"/>
                </a:solidFill>
                <a:latin typeface="Calibri"/>
                <a:cs typeface="Calibri"/>
              </a:rPr>
              <a:t>partnership.”</a:t>
            </a:r>
            <a:endParaRPr sz="12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900" b="1" dirty="0">
                <a:solidFill>
                  <a:srgbClr val="FFFFFF"/>
                </a:solidFill>
                <a:latin typeface="Calibri"/>
                <a:cs typeface="Calibri"/>
              </a:rPr>
              <a:t>—</a:t>
            </a:r>
            <a:r>
              <a:rPr sz="900" b="1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-30" dirty="0">
                <a:solidFill>
                  <a:srgbClr val="FFFFFF"/>
                </a:solidFill>
                <a:latin typeface="Calibri"/>
                <a:cs typeface="Calibri"/>
              </a:rPr>
              <a:t>Abigail</a:t>
            </a:r>
            <a:r>
              <a:rPr sz="900" b="1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-10" dirty="0">
                <a:solidFill>
                  <a:srgbClr val="FFFFFF"/>
                </a:solidFill>
                <a:latin typeface="Calibri"/>
                <a:cs typeface="Calibri"/>
              </a:rPr>
              <a:t>Walker</a:t>
            </a:r>
            <a:endParaRPr sz="900">
              <a:latin typeface="Calibri"/>
              <a:cs typeface="Calibri"/>
            </a:endParaRPr>
          </a:p>
          <a:p>
            <a:pPr marL="159385">
              <a:lnSpc>
                <a:spcPct val="100000"/>
              </a:lnSpc>
              <a:spcBef>
                <a:spcPts val="270"/>
              </a:spcBef>
            </a:pPr>
            <a:r>
              <a:rPr sz="900" b="1" dirty="0">
                <a:solidFill>
                  <a:srgbClr val="FFFFFF"/>
                </a:solidFill>
                <a:latin typeface="Calibri"/>
                <a:cs typeface="Calibri"/>
              </a:rPr>
              <a:t>Director</a:t>
            </a:r>
            <a:r>
              <a:rPr sz="900" b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900" b="1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-75" dirty="0">
                <a:solidFill>
                  <a:srgbClr val="FFFFFF"/>
                </a:solidFill>
                <a:latin typeface="Calibri"/>
                <a:cs typeface="Calibri"/>
              </a:rPr>
              <a:t>Community</a:t>
            </a:r>
            <a:r>
              <a:rPr sz="900" b="1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-10" dirty="0">
                <a:solidFill>
                  <a:srgbClr val="FFFFFF"/>
                </a:solidFill>
                <a:latin typeface="Calibri"/>
                <a:cs typeface="Calibri"/>
              </a:rPr>
              <a:t>Engagement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74320" y="2589341"/>
            <a:ext cx="9674225" cy="3811904"/>
            <a:chOff x="274320" y="2589341"/>
            <a:chExt cx="9674225" cy="3811904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52967" y="2621089"/>
              <a:ext cx="1463306" cy="146330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8452961" y="2621091"/>
              <a:ext cx="1463675" cy="1463675"/>
            </a:xfrm>
            <a:custGeom>
              <a:avLst/>
              <a:gdLst/>
              <a:ahLst/>
              <a:cxnLst/>
              <a:rect l="l" t="t" r="r" b="b"/>
              <a:pathLst>
                <a:path w="1463675" h="1463675">
                  <a:moveTo>
                    <a:pt x="731659" y="1463306"/>
                  </a:moveTo>
                  <a:lnTo>
                    <a:pt x="779765" y="1461750"/>
                  </a:lnTo>
                  <a:lnTo>
                    <a:pt x="827040" y="1457145"/>
                  </a:lnTo>
                  <a:lnTo>
                    <a:pt x="873388" y="1449589"/>
                  </a:lnTo>
                  <a:lnTo>
                    <a:pt x="918713" y="1439177"/>
                  </a:lnTo>
                  <a:lnTo>
                    <a:pt x="962917" y="1426006"/>
                  </a:lnTo>
                  <a:lnTo>
                    <a:pt x="1005905" y="1410172"/>
                  </a:lnTo>
                  <a:lnTo>
                    <a:pt x="1047580" y="1391773"/>
                  </a:lnTo>
                  <a:lnTo>
                    <a:pt x="1087846" y="1370903"/>
                  </a:lnTo>
                  <a:lnTo>
                    <a:pt x="1126606" y="1347660"/>
                  </a:lnTo>
                  <a:lnTo>
                    <a:pt x="1163764" y="1322140"/>
                  </a:lnTo>
                  <a:lnTo>
                    <a:pt x="1199224" y="1294439"/>
                  </a:lnTo>
                  <a:lnTo>
                    <a:pt x="1232888" y="1264654"/>
                  </a:lnTo>
                  <a:lnTo>
                    <a:pt x="1264662" y="1232881"/>
                  </a:lnTo>
                  <a:lnTo>
                    <a:pt x="1294447" y="1199216"/>
                  </a:lnTo>
                  <a:lnTo>
                    <a:pt x="1322149" y="1163757"/>
                  </a:lnTo>
                  <a:lnTo>
                    <a:pt x="1347669" y="1126599"/>
                  </a:lnTo>
                  <a:lnTo>
                    <a:pt x="1370913" y="1087839"/>
                  </a:lnTo>
                  <a:lnTo>
                    <a:pt x="1391783" y="1047573"/>
                  </a:lnTo>
                  <a:lnTo>
                    <a:pt x="1410184" y="1005898"/>
                  </a:lnTo>
                  <a:lnTo>
                    <a:pt x="1426018" y="962909"/>
                  </a:lnTo>
                  <a:lnTo>
                    <a:pt x="1439189" y="918704"/>
                  </a:lnTo>
                  <a:lnTo>
                    <a:pt x="1449601" y="873379"/>
                  </a:lnTo>
                  <a:lnTo>
                    <a:pt x="1457158" y="827030"/>
                  </a:lnTo>
                  <a:lnTo>
                    <a:pt x="1461763" y="779754"/>
                  </a:lnTo>
                  <a:lnTo>
                    <a:pt x="1463319" y="731647"/>
                  </a:lnTo>
                  <a:lnTo>
                    <a:pt x="1461763" y="683541"/>
                  </a:lnTo>
                  <a:lnTo>
                    <a:pt x="1457158" y="636266"/>
                  </a:lnTo>
                  <a:lnTo>
                    <a:pt x="1449601" y="589918"/>
                  </a:lnTo>
                  <a:lnTo>
                    <a:pt x="1439189" y="544594"/>
                  </a:lnTo>
                  <a:lnTo>
                    <a:pt x="1426018" y="500390"/>
                  </a:lnTo>
                  <a:lnTo>
                    <a:pt x="1410184" y="457403"/>
                  </a:lnTo>
                  <a:lnTo>
                    <a:pt x="1391783" y="415728"/>
                  </a:lnTo>
                  <a:lnTo>
                    <a:pt x="1370913" y="375463"/>
                  </a:lnTo>
                  <a:lnTo>
                    <a:pt x="1347669" y="336703"/>
                  </a:lnTo>
                  <a:lnTo>
                    <a:pt x="1322149" y="299546"/>
                  </a:lnTo>
                  <a:lnTo>
                    <a:pt x="1294447" y="264087"/>
                  </a:lnTo>
                  <a:lnTo>
                    <a:pt x="1264662" y="230423"/>
                  </a:lnTo>
                  <a:lnTo>
                    <a:pt x="1232888" y="198651"/>
                  </a:lnTo>
                  <a:lnTo>
                    <a:pt x="1199224" y="168866"/>
                  </a:lnTo>
                  <a:lnTo>
                    <a:pt x="1163764" y="141165"/>
                  </a:lnTo>
                  <a:lnTo>
                    <a:pt x="1126606" y="115645"/>
                  </a:lnTo>
                  <a:lnTo>
                    <a:pt x="1087846" y="92402"/>
                  </a:lnTo>
                  <a:lnTo>
                    <a:pt x="1047580" y="71533"/>
                  </a:lnTo>
                  <a:lnTo>
                    <a:pt x="1005905" y="53133"/>
                  </a:lnTo>
                  <a:lnTo>
                    <a:pt x="962917" y="37300"/>
                  </a:lnTo>
                  <a:lnTo>
                    <a:pt x="918713" y="24129"/>
                  </a:lnTo>
                  <a:lnTo>
                    <a:pt x="873388" y="13717"/>
                  </a:lnTo>
                  <a:lnTo>
                    <a:pt x="827040" y="6160"/>
                  </a:lnTo>
                  <a:lnTo>
                    <a:pt x="779765" y="1556"/>
                  </a:lnTo>
                  <a:lnTo>
                    <a:pt x="731659" y="0"/>
                  </a:lnTo>
                  <a:lnTo>
                    <a:pt x="683552" y="1556"/>
                  </a:lnTo>
                  <a:lnTo>
                    <a:pt x="636276" y="6160"/>
                  </a:lnTo>
                  <a:lnTo>
                    <a:pt x="589927" y="13717"/>
                  </a:lnTo>
                  <a:lnTo>
                    <a:pt x="544602" y="24129"/>
                  </a:lnTo>
                  <a:lnTo>
                    <a:pt x="500397" y="37300"/>
                  </a:lnTo>
                  <a:lnTo>
                    <a:pt x="457408" y="53133"/>
                  </a:lnTo>
                  <a:lnTo>
                    <a:pt x="415733" y="71533"/>
                  </a:lnTo>
                  <a:lnTo>
                    <a:pt x="375467" y="92402"/>
                  </a:lnTo>
                  <a:lnTo>
                    <a:pt x="336707" y="115645"/>
                  </a:lnTo>
                  <a:lnTo>
                    <a:pt x="299549" y="141165"/>
                  </a:lnTo>
                  <a:lnTo>
                    <a:pt x="264089" y="168866"/>
                  </a:lnTo>
                  <a:lnTo>
                    <a:pt x="230425" y="198651"/>
                  </a:lnTo>
                  <a:lnTo>
                    <a:pt x="198652" y="230423"/>
                  </a:lnTo>
                  <a:lnTo>
                    <a:pt x="168867" y="264087"/>
                  </a:lnTo>
                  <a:lnTo>
                    <a:pt x="141166" y="299546"/>
                  </a:lnTo>
                  <a:lnTo>
                    <a:pt x="115646" y="336703"/>
                  </a:lnTo>
                  <a:lnTo>
                    <a:pt x="92403" y="375463"/>
                  </a:lnTo>
                  <a:lnTo>
                    <a:pt x="71533" y="415728"/>
                  </a:lnTo>
                  <a:lnTo>
                    <a:pt x="53133" y="457403"/>
                  </a:lnTo>
                  <a:lnTo>
                    <a:pt x="37300" y="500390"/>
                  </a:lnTo>
                  <a:lnTo>
                    <a:pt x="24129" y="544594"/>
                  </a:lnTo>
                  <a:lnTo>
                    <a:pt x="13717" y="589918"/>
                  </a:lnTo>
                  <a:lnTo>
                    <a:pt x="6160" y="636266"/>
                  </a:lnTo>
                  <a:lnTo>
                    <a:pt x="1556" y="683541"/>
                  </a:lnTo>
                  <a:lnTo>
                    <a:pt x="0" y="731647"/>
                  </a:lnTo>
                  <a:lnTo>
                    <a:pt x="1556" y="779754"/>
                  </a:lnTo>
                  <a:lnTo>
                    <a:pt x="6160" y="827030"/>
                  </a:lnTo>
                  <a:lnTo>
                    <a:pt x="13717" y="873379"/>
                  </a:lnTo>
                  <a:lnTo>
                    <a:pt x="24129" y="918704"/>
                  </a:lnTo>
                  <a:lnTo>
                    <a:pt x="37300" y="962909"/>
                  </a:lnTo>
                  <a:lnTo>
                    <a:pt x="53133" y="1005898"/>
                  </a:lnTo>
                  <a:lnTo>
                    <a:pt x="71533" y="1047573"/>
                  </a:lnTo>
                  <a:lnTo>
                    <a:pt x="92403" y="1087839"/>
                  </a:lnTo>
                  <a:lnTo>
                    <a:pt x="115646" y="1126599"/>
                  </a:lnTo>
                  <a:lnTo>
                    <a:pt x="141166" y="1163757"/>
                  </a:lnTo>
                  <a:lnTo>
                    <a:pt x="168867" y="1199216"/>
                  </a:lnTo>
                  <a:lnTo>
                    <a:pt x="198652" y="1232881"/>
                  </a:lnTo>
                  <a:lnTo>
                    <a:pt x="230425" y="1264654"/>
                  </a:lnTo>
                  <a:lnTo>
                    <a:pt x="264089" y="1294439"/>
                  </a:lnTo>
                  <a:lnTo>
                    <a:pt x="299549" y="1322140"/>
                  </a:lnTo>
                  <a:lnTo>
                    <a:pt x="336707" y="1347660"/>
                  </a:lnTo>
                  <a:lnTo>
                    <a:pt x="375467" y="1370903"/>
                  </a:lnTo>
                  <a:lnTo>
                    <a:pt x="415733" y="1391773"/>
                  </a:lnTo>
                  <a:lnTo>
                    <a:pt x="457408" y="1410172"/>
                  </a:lnTo>
                  <a:lnTo>
                    <a:pt x="500397" y="1426006"/>
                  </a:lnTo>
                  <a:lnTo>
                    <a:pt x="544602" y="1439177"/>
                  </a:lnTo>
                  <a:lnTo>
                    <a:pt x="589927" y="1449589"/>
                  </a:lnTo>
                  <a:lnTo>
                    <a:pt x="636276" y="1457145"/>
                  </a:lnTo>
                  <a:lnTo>
                    <a:pt x="683552" y="1461750"/>
                  </a:lnTo>
                  <a:lnTo>
                    <a:pt x="731659" y="1463306"/>
                  </a:lnTo>
                  <a:close/>
                </a:path>
              </a:pathLst>
            </a:custGeom>
            <a:ln w="635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32934" y="3791686"/>
              <a:ext cx="1975688" cy="197568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632926" y="3791680"/>
              <a:ext cx="1976120" cy="1976120"/>
            </a:xfrm>
            <a:custGeom>
              <a:avLst/>
              <a:gdLst/>
              <a:ahLst/>
              <a:cxnLst/>
              <a:rect l="l" t="t" r="r" b="b"/>
              <a:pathLst>
                <a:path w="1976120" h="1976120">
                  <a:moveTo>
                    <a:pt x="987844" y="1975688"/>
                  </a:moveTo>
                  <a:lnTo>
                    <a:pt x="1035705" y="1974549"/>
                  </a:lnTo>
                  <a:lnTo>
                    <a:pt x="1082979" y="1971166"/>
                  </a:lnTo>
                  <a:lnTo>
                    <a:pt x="1129613" y="1965591"/>
                  </a:lnTo>
                  <a:lnTo>
                    <a:pt x="1175556" y="1957875"/>
                  </a:lnTo>
                  <a:lnTo>
                    <a:pt x="1220755" y="1948071"/>
                  </a:lnTo>
                  <a:lnTo>
                    <a:pt x="1265160" y="1936231"/>
                  </a:lnTo>
                  <a:lnTo>
                    <a:pt x="1308718" y="1922405"/>
                  </a:lnTo>
                  <a:lnTo>
                    <a:pt x="1351378" y="1906646"/>
                  </a:lnTo>
                  <a:lnTo>
                    <a:pt x="1393088" y="1889005"/>
                  </a:lnTo>
                  <a:lnTo>
                    <a:pt x="1433796" y="1869535"/>
                  </a:lnTo>
                  <a:lnTo>
                    <a:pt x="1473450" y="1848286"/>
                  </a:lnTo>
                  <a:lnTo>
                    <a:pt x="1511999" y="1825311"/>
                  </a:lnTo>
                  <a:lnTo>
                    <a:pt x="1549391" y="1800662"/>
                  </a:lnTo>
                  <a:lnTo>
                    <a:pt x="1585574" y="1774389"/>
                  </a:lnTo>
                  <a:lnTo>
                    <a:pt x="1620497" y="1746546"/>
                  </a:lnTo>
                  <a:lnTo>
                    <a:pt x="1654107" y="1717183"/>
                  </a:lnTo>
                  <a:lnTo>
                    <a:pt x="1686353" y="1686353"/>
                  </a:lnTo>
                  <a:lnTo>
                    <a:pt x="1717183" y="1654107"/>
                  </a:lnTo>
                  <a:lnTo>
                    <a:pt x="1746546" y="1620497"/>
                  </a:lnTo>
                  <a:lnTo>
                    <a:pt x="1774389" y="1585574"/>
                  </a:lnTo>
                  <a:lnTo>
                    <a:pt x="1800662" y="1549391"/>
                  </a:lnTo>
                  <a:lnTo>
                    <a:pt x="1825311" y="1511999"/>
                  </a:lnTo>
                  <a:lnTo>
                    <a:pt x="1848286" y="1473450"/>
                  </a:lnTo>
                  <a:lnTo>
                    <a:pt x="1869535" y="1433796"/>
                  </a:lnTo>
                  <a:lnTo>
                    <a:pt x="1889005" y="1393088"/>
                  </a:lnTo>
                  <a:lnTo>
                    <a:pt x="1906646" y="1351378"/>
                  </a:lnTo>
                  <a:lnTo>
                    <a:pt x="1922405" y="1308718"/>
                  </a:lnTo>
                  <a:lnTo>
                    <a:pt x="1936231" y="1265160"/>
                  </a:lnTo>
                  <a:lnTo>
                    <a:pt x="1948071" y="1220755"/>
                  </a:lnTo>
                  <a:lnTo>
                    <a:pt x="1957875" y="1175556"/>
                  </a:lnTo>
                  <a:lnTo>
                    <a:pt x="1965591" y="1129613"/>
                  </a:lnTo>
                  <a:lnTo>
                    <a:pt x="1971166" y="1082979"/>
                  </a:lnTo>
                  <a:lnTo>
                    <a:pt x="1974549" y="1035705"/>
                  </a:lnTo>
                  <a:lnTo>
                    <a:pt x="1975688" y="987844"/>
                  </a:lnTo>
                  <a:lnTo>
                    <a:pt x="1974549" y="939982"/>
                  </a:lnTo>
                  <a:lnTo>
                    <a:pt x="1971166" y="892708"/>
                  </a:lnTo>
                  <a:lnTo>
                    <a:pt x="1965591" y="846074"/>
                  </a:lnTo>
                  <a:lnTo>
                    <a:pt x="1957875" y="800131"/>
                  </a:lnTo>
                  <a:lnTo>
                    <a:pt x="1948071" y="754932"/>
                  </a:lnTo>
                  <a:lnTo>
                    <a:pt x="1936231" y="710527"/>
                  </a:lnTo>
                  <a:lnTo>
                    <a:pt x="1922405" y="666969"/>
                  </a:lnTo>
                  <a:lnTo>
                    <a:pt x="1906646" y="624309"/>
                  </a:lnTo>
                  <a:lnTo>
                    <a:pt x="1889005" y="582599"/>
                  </a:lnTo>
                  <a:lnTo>
                    <a:pt x="1869535" y="541891"/>
                  </a:lnTo>
                  <a:lnTo>
                    <a:pt x="1848286" y="502237"/>
                  </a:lnTo>
                  <a:lnTo>
                    <a:pt x="1825311" y="463688"/>
                  </a:lnTo>
                  <a:lnTo>
                    <a:pt x="1800662" y="426296"/>
                  </a:lnTo>
                  <a:lnTo>
                    <a:pt x="1774389" y="390113"/>
                  </a:lnTo>
                  <a:lnTo>
                    <a:pt x="1746546" y="355190"/>
                  </a:lnTo>
                  <a:lnTo>
                    <a:pt x="1717183" y="321580"/>
                  </a:lnTo>
                  <a:lnTo>
                    <a:pt x="1686353" y="289334"/>
                  </a:lnTo>
                  <a:lnTo>
                    <a:pt x="1654107" y="258504"/>
                  </a:lnTo>
                  <a:lnTo>
                    <a:pt x="1620497" y="229141"/>
                  </a:lnTo>
                  <a:lnTo>
                    <a:pt x="1585574" y="201298"/>
                  </a:lnTo>
                  <a:lnTo>
                    <a:pt x="1549391" y="175026"/>
                  </a:lnTo>
                  <a:lnTo>
                    <a:pt x="1511999" y="150376"/>
                  </a:lnTo>
                  <a:lnTo>
                    <a:pt x="1473450" y="127401"/>
                  </a:lnTo>
                  <a:lnTo>
                    <a:pt x="1433796" y="106153"/>
                  </a:lnTo>
                  <a:lnTo>
                    <a:pt x="1393088" y="86682"/>
                  </a:lnTo>
                  <a:lnTo>
                    <a:pt x="1351378" y="69041"/>
                  </a:lnTo>
                  <a:lnTo>
                    <a:pt x="1308718" y="53282"/>
                  </a:lnTo>
                  <a:lnTo>
                    <a:pt x="1265160" y="39457"/>
                  </a:lnTo>
                  <a:lnTo>
                    <a:pt x="1220755" y="27616"/>
                  </a:lnTo>
                  <a:lnTo>
                    <a:pt x="1175556" y="17812"/>
                  </a:lnTo>
                  <a:lnTo>
                    <a:pt x="1129613" y="10097"/>
                  </a:lnTo>
                  <a:lnTo>
                    <a:pt x="1082979" y="4522"/>
                  </a:lnTo>
                  <a:lnTo>
                    <a:pt x="1035705" y="1139"/>
                  </a:lnTo>
                  <a:lnTo>
                    <a:pt x="987844" y="0"/>
                  </a:lnTo>
                  <a:lnTo>
                    <a:pt x="939982" y="1139"/>
                  </a:lnTo>
                  <a:lnTo>
                    <a:pt x="892708" y="4522"/>
                  </a:lnTo>
                  <a:lnTo>
                    <a:pt x="846074" y="10097"/>
                  </a:lnTo>
                  <a:lnTo>
                    <a:pt x="800131" y="17812"/>
                  </a:lnTo>
                  <a:lnTo>
                    <a:pt x="754932" y="27616"/>
                  </a:lnTo>
                  <a:lnTo>
                    <a:pt x="710527" y="39457"/>
                  </a:lnTo>
                  <a:lnTo>
                    <a:pt x="666969" y="53282"/>
                  </a:lnTo>
                  <a:lnTo>
                    <a:pt x="624309" y="69041"/>
                  </a:lnTo>
                  <a:lnTo>
                    <a:pt x="582599" y="86682"/>
                  </a:lnTo>
                  <a:lnTo>
                    <a:pt x="541891" y="106153"/>
                  </a:lnTo>
                  <a:lnTo>
                    <a:pt x="502237" y="127401"/>
                  </a:lnTo>
                  <a:lnTo>
                    <a:pt x="463688" y="150376"/>
                  </a:lnTo>
                  <a:lnTo>
                    <a:pt x="426296" y="175026"/>
                  </a:lnTo>
                  <a:lnTo>
                    <a:pt x="390113" y="201298"/>
                  </a:lnTo>
                  <a:lnTo>
                    <a:pt x="355190" y="229141"/>
                  </a:lnTo>
                  <a:lnTo>
                    <a:pt x="321580" y="258504"/>
                  </a:lnTo>
                  <a:lnTo>
                    <a:pt x="289334" y="289334"/>
                  </a:lnTo>
                  <a:lnTo>
                    <a:pt x="258504" y="321580"/>
                  </a:lnTo>
                  <a:lnTo>
                    <a:pt x="229141" y="355190"/>
                  </a:lnTo>
                  <a:lnTo>
                    <a:pt x="201298" y="390113"/>
                  </a:lnTo>
                  <a:lnTo>
                    <a:pt x="175026" y="426296"/>
                  </a:lnTo>
                  <a:lnTo>
                    <a:pt x="150376" y="463688"/>
                  </a:lnTo>
                  <a:lnTo>
                    <a:pt x="127401" y="502237"/>
                  </a:lnTo>
                  <a:lnTo>
                    <a:pt x="106153" y="541891"/>
                  </a:lnTo>
                  <a:lnTo>
                    <a:pt x="86682" y="582599"/>
                  </a:lnTo>
                  <a:lnTo>
                    <a:pt x="69041" y="624309"/>
                  </a:lnTo>
                  <a:lnTo>
                    <a:pt x="53282" y="666969"/>
                  </a:lnTo>
                  <a:lnTo>
                    <a:pt x="39457" y="710527"/>
                  </a:lnTo>
                  <a:lnTo>
                    <a:pt x="27616" y="754932"/>
                  </a:lnTo>
                  <a:lnTo>
                    <a:pt x="17812" y="800131"/>
                  </a:lnTo>
                  <a:lnTo>
                    <a:pt x="10097" y="846074"/>
                  </a:lnTo>
                  <a:lnTo>
                    <a:pt x="4522" y="892708"/>
                  </a:lnTo>
                  <a:lnTo>
                    <a:pt x="1139" y="939982"/>
                  </a:lnTo>
                  <a:lnTo>
                    <a:pt x="0" y="987844"/>
                  </a:lnTo>
                  <a:lnTo>
                    <a:pt x="1139" y="1035705"/>
                  </a:lnTo>
                  <a:lnTo>
                    <a:pt x="4522" y="1082979"/>
                  </a:lnTo>
                  <a:lnTo>
                    <a:pt x="10097" y="1129613"/>
                  </a:lnTo>
                  <a:lnTo>
                    <a:pt x="17812" y="1175556"/>
                  </a:lnTo>
                  <a:lnTo>
                    <a:pt x="27616" y="1220755"/>
                  </a:lnTo>
                  <a:lnTo>
                    <a:pt x="39457" y="1265160"/>
                  </a:lnTo>
                  <a:lnTo>
                    <a:pt x="53282" y="1308718"/>
                  </a:lnTo>
                  <a:lnTo>
                    <a:pt x="69041" y="1351378"/>
                  </a:lnTo>
                  <a:lnTo>
                    <a:pt x="86682" y="1393088"/>
                  </a:lnTo>
                  <a:lnTo>
                    <a:pt x="106153" y="1433796"/>
                  </a:lnTo>
                  <a:lnTo>
                    <a:pt x="127401" y="1473450"/>
                  </a:lnTo>
                  <a:lnTo>
                    <a:pt x="150376" y="1511999"/>
                  </a:lnTo>
                  <a:lnTo>
                    <a:pt x="175026" y="1549391"/>
                  </a:lnTo>
                  <a:lnTo>
                    <a:pt x="201298" y="1585574"/>
                  </a:lnTo>
                  <a:lnTo>
                    <a:pt x="229141" y="1620497"/>
                  </a:lnTo>
                  <a:lnTo>
                    <a:pt x="258504" y="1654107"/>
                  </a:lnTo>
                  <a:lnTo>
                    <a:pt x="289334" y="1686353"/>
                  </a:lnTo>
                  <a:lnTo>
                    <a:pt x="321580" y="1717183"/>
                  </a:lnTo>
                  <a:lnTo>
                    <a:pt x="355190" y="1746546"/>
                  </a:lnTo>
                  <a:lnTo>
                    <a:pt x="390113" y="1774389"/>
                  </a:lnTo>
                  <a:lnTo>
                    <a:pt x="426296" y="1800662"/>
                  </a:lnTo>
                  <a:lnTo>
                    <a:pt x="463688" y="1825311"/>
                  </a:lnTo>
                  <a:lnTo>
                    <a:pt x="502237" y="1848286"/>
                  </a:lnTo>
                  <a:lnTo>
                    <a:pt x="541891" y="1869535"/>
                  </a:lnTo>
                  <a:lnTo>
                    <a:pt x="582599" y="1889005"/>
                  </a:lnTo>
                  <a:lnTo>
                    <a:pt x="624309" y="1906646"/>
                  </a:lnTo>
                  <a:lnTo>
                    <a:pt x="666969" y="1922405"/>
                  </a:lnTo>
                  <a:lnTo>
                    <a:pt x="710527" y="1936231"/>
                  </a:lnTo>
                  <a:lnTo>
                    <a:pt x="754932" y="1948071"/>
                  </a:lnTo>
                  <a:lnTo>
                    <a:pt x="800131" y="1957875"/>
                  </a:lnTo>
                  <a:lnTo>
                    <a:pt x="846074" y="1965591"/>
                  </a:lnTo>
                  <a:lnTo>
                    <a:pt x="892708" y="1971166"/>
                  </a:lnTo>
                  <a:lnTo>
                    <a:pt x="939982" y="1974549"/>
                  </a:lnTo>
                  <a:lnTo>
                    <a:pt x="987844" y="1975688"/>
                  </a:lnTo>
                  <a:close/>
                </a:path>
              </a:pathLst>
            </a:custGeom>
            <a:ln w="669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4320" y="4009643"/>
              <a:ext cx="4233672" cy="239115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517903"/>
            <a:ext cx="10515600" cy="4914900"/>
            <a:chOff x="0" y="1517903"/>
            <a:chExt cx="10515600" cy="49149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4320" y="1517903"/>
              <a:ext cx="5148072" cy="449884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53532" y="4279391"/>
              <a:ext cx="4862068" cy="17327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50119" y="4660878"/>
              <a:ext cx="2027389" cy="159294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750129" y="4635745"/>
              <a:ext cx="2027555" cy="1765300"/>
            </a:xfrm>
            <a:custGeom>
              <a:avLst/>
              <a:gdLst/>
              <a:ahLst/>
              <a:cxnLst/>
              <a:rect l="l" t="t" r="r" b="b"/>
              <a:pathLst>
                <a:path w="2027554" h="1765300">
                  <a:moveTo>
                    <a:pt x="1693812" y="1765054"/>
                  </a:moveTo>
                  <a:lnTo>
                    <a:pt x="1746024" y="1714579"/>
                  </a:lnTo>
                  <a:lnTo>
                    <a:pt x="1776074" y="1681787"/>
                  </a:lnTo>
                  <a:lnTo>
                    <a:pt x="1804680" y="1647697"/>
                  </a:lnTo>
                  <a:lnTo>
                    <a:pt x="1831793" y="1612358"/>
                  </a:lnTo>
                  <a:lnTo>
                    <a:pt x="1857364" y="1575818"/>
                  </a:lnTo>
                  <a:lnTo>
                    <a:pt x="1881346" y="1538126"/>
                  </a:lnTo>
                  <a:lnTo>
                    <a:pt x="1903688" y="1499331"/>
                  </a:lnTo>
                  <a:lnTo>
                    <a:pt x="1924344" y="1459481"/>
                  </a:lnTo>
                  <a:lnTo>
                    <a:pt x="1943263" y="1418625"/>
                  </a:lnTo>
                  <a:lnTo>
                    <a:pt x="1960397" y="1376812"/>
                  </a:lnTo>
                  <a:lnTo>
                    <a:pt x="1975698" y="1334091"/>
                  </a:lnTo>
                  <a:lnTo>
                    <a:pt x="1989116" y="1290509"/>
                  </a:lnTo>
                  <a:lnTo>
                    <a:pt x="2000604" y="1246117"/>
                  </a:lnTo>
                  <a:lnTo>
                    <a:pt x="2010113" y="1200961"/>
                  </a:lnTo>
                  <a:lnTo>
                    <a:pt x="2017593" y="1155092"/>
                  </a:lnTo>
                  <a:lnTo>
                    <a:pt x="2022996" y="1108558"/>
                  </a:lnTo>
                  <a:lnTo>
                    <a:pt x="2026273" y="1061407"/>
                  </a:lnTo>
                  <a:lnTo>
                    <a:pt x="2027377" y="1013688"/>
                  </a:lnTo>
                  <a:lnTo>
                    <a:pt x="2026273" y="965969"/>
                  </a:lnTo>
                  <a:lnTo>
                    <a:pt x="2022996" y="918819"/>
                  </a:lnTo>
                  <a:lnTo>
                    <a:pt x="2017593" y="872284"/>
                  </a:lnTo>
                  <a:lnTo>
                    <a:pt x="2010113" y="826415"/>
                  </a:lnTo>
                  <a:lnTo>
                    <a:pt x="2000604" y="781260"/>
                  </a:lnTo>
                  <a:lnTo>
                    <a:pt x="1989116" y="736867"/>
                  </a:lnTo>
                  <a:lnTo>
                    <a:pt x="1975698" y="693285"/>
                  </a:lnTo>
                  <a:lnTo>
                    <a:pt x="1960397" y="650564"/>
                  </a:lnTo>
                  <a:lnTo>
                    <a:pt x="1943263" y="608751"/>
                  </a:lnTo>
                  <a:lnTo>
                    <a:pt x="1924344" y="567895"/>
                  </a:lnTo>
                  <a:lnTo>
                    <a:pt x="1903688" y="528045"/>
                  </a:lnTo>
                  <a:lnTo>
                    <a:pt x="1881346" y="489250"/>
                  </a:lnTo>
                  <a:lnTo>
                    <a:pt x="1857364" y="451558"/>
                  </a:lnTo>
                  <a:lnTo>
                    <a:pt x="1831793" y="415018"/>
                  </a:lnTo>
                  <a:lnTo>
                    <a:pt x="1804680" y="379679"/>
                  </a:lnTo>
                  <a:lnTo>
                    <a:pt x="1776074" y="345589"/>
                  </a:lnTo>
                  <a:lnTo>
                    <a:pt x="1746024" y="312797"/>
                  </a:lnTo>
                  <a:lnTo>
                    <a:pt x="1714579" y="281352"/>
                  </a:lnTo>
                  <a:lnTo>
                    <a:pt x="1681787" y="251302"/>
                  </a:lnTo>
                  <a:lnTo>
                    <a:pt x="1647697" y="222697"/>
                  </a:lnTo>
                  <a:lnTo>
                    <a:pt x="1612358" y="195584"/>
                  </a:lnTo>
                  <a:lnTo>
                    <a:pt x="1575818" y="170012"/>
                  </a:lnTo>
                  <a:lnTo>
                    <a:pt x="1538126" y="146031"/>
                  </a:lnTo>
                  <a:lnTo>
                    <a:pt x="1499331" y="123688"/>
                  </a:lnTo>
                  <a:lnTo>
                    <a:pt x="1459481" y="103033"/>
                  </a:lnTo>
                  <a:lnTo>
                    <a:pt x="1418625" y="84113"/>
                  </a:lnTo>
                  <a:lnTo>
                    <a:pt x="1376812" y="66979"/>
                  </a:lnTo>
                  <a:lnTo>
                    <a:pt x="1334091" y="51678"/>
                  </a:lnTo>
                  <a:lnTo>
                    <a:pt x="1290509" y="38260"/>
                  </a:lnTo>
                  <a:lnTo>
                    <a:pt x="1246117" y="26772"/>
                  </a:lnTo>
                  <a:lnTo>
                    <a:pt x="1200961" y="17264"/>
                  </a:lnTo>
                  <a:lnTo>
                    <a:pt x="1155092" y="9784"/>
                  </a:lnTo>
                  <a:lnTo>
                    <a:pt x="1108558" y="4380"/>
                  </a:lnTo>
                  <a:lnTo>
                    <a:pt x="1061407" y="1103"/>
                  </a:lnTo>
                  <a:lnTo>
                    <a:pt x="1013688" y="0"/>
                  </a:lnTo>
                  <a:lnTo>
                    <a:pt x="965969" y="1103"/>
                  </a:lnTo>
                  <a:lnTo>
                    <a:pt x="918819" y="4380"/>
                  </a:lnTo>
                  <a:lnTo>
                    <a:pt x="872284" y="9784"/>
                  </a:lnTo>
                  <a:lnTo>
                    <a:pt x="826415" y="17264"/>
                  </a:lnTo>
                  <a:lnTo>
                    <a:pt x="781260" y="26772"/>
                  </a:lnTo>
                  <a:lnTo>
                    <a:pt x="736867" y="38260"/>
                  </a:lnTo>
                  <a:lnTo>
                    <a:pt x="693285" y="51678"/>
                  </a:lnTo>
                  <a:lnTo>
                    <a:pt x="650564" y="66979"/>
                  </a:lnTo>
                  <a:lnTo>
                    <a:pt x="608751" y="84113"/>
                  </a:lnTo>
                  <a:lnTo>
                    <a:pt x="567895" y="103033"/>
                  </a:lnTo>
                  <a:lnTo>
                    <a:pt x="528045" y="123688"/>
                  </a:lnTo>
                  <a:lnTo>
                    <a:pt x="489250" y="146031"/>
                  </a:lnTo>
                  <a:lnTo>
                    <a:pt x="451558" y="170012"/>
                  </a:lnTo>
                  <a:lnTo>
                    <a:pt x="415018" y="195584"/>
                  </a:lnTo>
                  <a:lnTo>
                    <a:pt x="379679" y="222697"/>
                  </a:lnTo>
                  <a:lnTo>
                    <a:pt x="345589" y="251302"/>
                  </a:lnTo>
                  <a:lnTo>
                    <a:pt x="312797" y="281352"/>
                  </a:lnTo>
                  <a:lnTo>
                    <a:pt x="281352" y="312797"/>
                  </a:lnTo>
                  <a:lnTo>
                    <a:pt x="251302" y="345589"/>
                  </a:lnTo>
                  <a:lnTo>
                    <a:pt x="222697" y="379679"/>
                  </a:lnTo>
                  <a:lnTo>
                    <a:pt x="195584" y="415018"/>
                  </a:lnTo>
                  <a:lnTo>
                    <a:pt x="170012" y="451558"/>
                  </a:lnTo>
                  <a:lnTo>
                    <a:pt x="146031" y="489250"/>
                  </a:lnTo>
                  <a:lnTo>
                    <a:pt x="123688" y="528045"/>
                  </a:lnTo>
                  <a:lnTo>
                    <a:pt x="103033" y="567895"/>
                  </a:lnTo>
                  <a:lnTo>
                    <a:pt x="84113" y="608751"/>
                  </a:lnTo>
                  <a:lnTo>
                    <a:pt x="66979" y="650564"/>
                  </a:lnTo>
                  <a:lnTo>
                    <a:pt x="51678" y="693285"/>
                  </a:lnTo>
                  <a:lnTo>
                    <a:pt x="38260" y="736867"/>
                  </a:lnTo>
                  <a:lnTo>
                    <a:pt x="26772" y="781260"/>
                  </a:lnTo>
                  <a:lnTo>
                    <a:pt x="17264" y="826415"/>
                  </a:lnTo>
                  <a:lnTo>
                    <a:pt x="9784" y="872284"/>
                  </a:lnTo>
                  <a:lnTo>
                    <a:pt x="4380" y="918819"/>
                  </a:lnTo>
                  <a:lnTo>
                    <a:pt x="1103" y="965969"/>
                  </a:lnTo>
                  <a:lnTo>
                    <a:pt x="0" y="1013688"/>
                  </a:lnTo>
                  <a:lnTo>
                    <a:pt x="1103" y="1061407"/>
                  </a:lnTo>
                  <a:lnTo>
                    <a:pt x="4380" y="1108558"/>
                  </a:lnTo>
                  <a:lnTo>
                    <a:pt x="9784" y="1155092"/>
                  </a:lnTo>
                  <a:lnTo>
                    <a:pt x="17264" y="1200961"/>
                  </a:lnTo>
                  <a:lnTo>
                    <a:pt x="26772" y="1246117"/>
                  </a:lnTo>
                  <a:lnTo>
                    <a:pt x="38260" y="1290509"/>
                  </a:lnTo>
                  <a:lnTo>
                    <a:pt x="51678" y="1334091"/>
                  </a:lnTo>
                  <a:lnTo>
                    <a:pt x="66979" y="1376812"/>
                  </a:lnTo>
                  <a:lnTo>
                    <a:pt x="84113" y="1418625"/>
                  </a:lnTo>
                  <a:lnTo>
                    <a:pt x="103033" y="1459481"/>
                  </a:lnTo>
                  <a:lnTo>
                    <a:pt x="123688" y="1499331"/>
                  </a:lnTo>
                  <a:lnTo>
                    <a:pt x="146031" y="1538126"/>
                  </a:lnTo>
                  <a:lnTo>
                    <a:pt x="170012" y="1575818"/>
                  </a:lnTo>
                  <a:lnTo>
                    <a:pt x="195584" y="1612358"/>
                  </a:lnTo>
                  <a:lnTo>
                    <a:pt x="222697" y="1647697"/>
                  </a:lnTo>
                  <a:lnTo>
                    <a:pt x="251302" y="1681787"/>
                  </a:lnTo>
                  <a:lnTo>
                    <a:pt x="281352" y="1714579"/>
                  </a:lnTo>
                  <a:lnTo>
                    <a:pt x="312797" y="1746024"/>
                  </a:lnTo>
                  <a:lnTo>
                    <a:pt x="333564" y="1765054"/>
                  </a:lnTo>
                </a:path>
              </a:pathLst>
            </a:custGeom>
            <a:ln w="635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6263639"/>
              <a:ext cx="10515600" cy="137160"/>
            </a:xfrm>
            <a:custGeom>
              <a:avLst/>
              <a:gdLst/>
              <a:ahLst/>
              <a:cxnLst/>
              <a:rect l="l" t="t" r="r" b="b"/>
              <a:pathLst>
                <a:path w="10515600" h="137160">
                  <a:moveTo>
                    <a:pt x="10515600" y="0"/>
                  </a:moveTo>
                  <a:lnTo>
                    <a:pt x="0" y="0"/>
                  </a:lnTo>
                  <a:lnTo>
                    <a:pt x="0" y="137160"/>
                  </a:lnTo>
                  <a:lnTo>
                    <a:pt x="10515600" y="137160"/>
                  </a:lnTo>
                  <a:lnTo>
                    <a:pt x="10515600" y="0"/>
                  </a:lnTo>
                  <a:close/>
                </a:path>
              </a:pathLst>
            </a:custGeom>
            <a:solidFill>
              <a:srgbClr val="4C52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61620" y="404265"/>
            <a:ext cx="4946015" cy="96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Houston</a:t>
            </a:r>
            <a:r>
              <a:rPr sz="1200" b="1" spc="-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3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Independent</a:t>
            </a:r>
            <a:r>
              <a:rPr sz="1200" b="1" spc="-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sz="1200" b="1" spc="-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District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18400"/>
              </a:lnSpc>
              <a:spcBef>
                <a:spcPts val="550"/>
              </a:spcBef>
            </a:pP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Group</a:t>
            </a:r>
            <a:r>
              <a:rPr sz="950" spc="20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-2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50" spc="2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Automotive,</a:t>
            </a:r>
            <a:r>
              <a:rPr sz="950" spc="2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Sterling</a:t>
            </a:r>
            <a:r>
              <a:rPr sz="950" spc="2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McCall</a:t>
            </a:r>
            <a:r>
              <a:rPr sz="950" spc="2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Chevrolet,</a:t>
            </a:r>
            <a:r>
              <a:rPr sz="950" spc="2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Sterling</a:t>
            </a:r>
            <a:r>
              <a:rPr sz="950" spc="2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McCall</a:t>
            </a:r>
            <a:r>
              <a:rPr sz="950" spc="20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Ford,</a:t>
            </a:r>
            <a:r>
              <a:rPr sz="950" spc="2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950" spc="2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Arial"/>
                <a:cs typeface="Arial"/>
              </a:rPr>
              <a:t>Sterling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McCall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Honda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support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Teacher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Month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program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at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Houston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Independent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School</a:t>
            </a:r>
            <a:r>
              <a:rPr sz="950" spc="1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45" dirty="0">
                <a:solidFill>
                  <a:srgbClr val="231F20"/>
                </a:solidFill>
                <a:latin typeface="Arial"/>
                <a:cs typeface="Arial"/>
              </a:rPr>
              <a:t>District.</a:t>
            </a:r>
            <a:r>
              <a:rPr sz="950" spc="1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950" spc="1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honored</a:t>
            </a:r>
            <a:r>
              <a:rPr sz="950" spc="1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teachers</a:t>
            </a:r>
            <a:r>
              <a:rPr sz="950" spc="1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were</a:t>
            </a:r>
            <a:r>
              <a:rPr sz="950" spc="1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surprised</a:t>
            </a:r>
            <a:r>
              <a:rPr sz="950" spc="1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950" spc="1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their</a:t>
            </a:r>
            <a:r>
              <a:rPr sz="950" spc="1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classrooms</a:t>
            </a:r>
            <a:r>
              <a:rPr sz="950" spc="1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950" spc="1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gifts and</a:t>
            </a:r>
            <a:r>
              <a:rPr sz="950" spc="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Arial"/>
                <a:cs typeface="Arial"/>
              </a:rPr>
              <a:t>awards.</a:t>
            </a:r>
            <a:endParaRPr sz="950" dirty="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653532" y="0"/>
            <a:ext cx="4862068" cy="3040379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5640832" y="3162884"/>
            <a:ext cx="4319270" cy="96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Lubbock-Cooper</a:t>
            </a:r>
            <a:r>
              <a:rPr sz="1200" b="1" spc="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3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Independent</a:t>
            </a:r>
            <a:r>
              <a:rPr sz="1200" b="1" spc="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sz="1200" b="1" spc="1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District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algn="l">
              <a:lnSpc>
                <a:spcPct val="118400"/>
              </a:lnSpc>
              <a:spcBef>
                <a:spcPts val="550"/>
              </a:spcBef>
            </a:pP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Gene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Messer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 Auto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Group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supports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Teacher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 of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Month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program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25" dirty="0">
                <a:solidFill>
                  <a:srgbClr val="231F20"/>
                </a:solidFill>
                <a:latin typeface="Arial"/>
                <a:cs typeface="Arial"/>
              </a:rPr>
              <a:t>at </a:t>
            </a:r>
            <a:r>
              <a:rPr sz="950" spc="45" dirty="0">
                <a:solidFill>
                  <a:srgbClr val="231F20"/>
                </a:solidFill>
                <a:latin typeface="Arial"/>
                <a:cs typeface="Arial"/>
              </a:rPr>
              <a:t>Lubbock-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Cooper</a:t>
            </a:r>
            <a:r>
              <a:rPr sz="950" spc="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Independent</a:t>
            </a:r>
            <a:r>
              <a:rPr sz="950" spc="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School</a:t>
            </a:r>
            <a:r>
              <a:rPr sz="950" spc="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District.</a:t>
            </a:r>
            <a:r>
              <a:rPr lang="en-US" sz="950" spc="3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950" spc="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honored</a:t>
            </a:r>
            <a:r>
              <a:rPr sz="950" spc="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teachers</a:t>
            </a:r>
            <a:r>
              <a:rPr sz="950" spc="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-20" dirty="0">
                <a:solidFill>
                  <a:srgbClr val="231F20"/>
                </a:solidFill>
                <a:latin typeface="Arial"/>
                <a:cs typeface="Arial"/>
              </a:rPr>
              <a:t>were 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gifted</a:t>
            </a:r>
            <a:r>
              <a:rPr sz="95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95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$1,000</a:t>
            </a:r>
            <a:r>
              <a:rPr sz="95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each</a:t>
            </a:r>
            <a:r>
              <a:rPr sz="95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95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Driving</a:t>
            </a:r>
            <a:r>
              <a:rPr sz="95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95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Future</a:t>
            </a:r>
            <a:r>
              <a:rPr sz="95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awards</a:t>
            </a:r>
            <a:r>
              <a:rPr sz="95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95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their</a:t>
            </a:r>
            <a:r>
              <a:rPr sz="95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Arial"/>
                <a:cs typeface="Arial"/>
              </a:rPr>
              <a:t>positive 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impact</a:t>
            </a:r>
            <a:r>
              <a:rPr sz="95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on</a:t>
            </a:r>
            <a:r>
              <a:rPr sz="95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their</a:t>
            </a:r>
            <a:r>
              <a:rPr sz="95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Arial"/>
                <a:cs typeface="Arial"/>
              </a:rPr>
              <a:t>students.</a:t>
            </a:r>
            <a:endParaRPr sz="9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1620" y="404265"/>
            <a:ext cx="31134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Spring</a:t>
            </a:r>
            <a:r>
              <a:rPr sz="1200" b="1" spc="-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2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Branch</a:t>
            </a:r>
            <a:r>
              <a:rPr sz="1200" b="1" spc="-1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3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Independent</a:t>
            </a:r>
            <a:r>
              <a:rPr sz="1200" b="1" spc="-1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sz="1200" b="1" spc="-1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District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1620" y="656995"/>
            <a:ext cx="5676900" cy="1682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8400"/>
              </a:lnSpc>
              <a:spcBef>
                <a:spcPts val="100"/>
              </a:spcBef>
            </a:pP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r>
              <a:rPr sz="950" spc="1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-2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sz="950" spc="1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Automotive,</a:t>
            </a:r>
            <a:r>
              <a:rPr sz="950" spc="1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</a:t>
            </a:r>
            <a:r>
              <a:rPr sz="950" spc="1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BMW</a:t>
            </a:r>
            <a:r>
              <a:rPr sz="950" spc="1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Midtown,</a:t>
            </a:r>
            <a:r>
              <a:rPr sz="950" spc="1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Sterling</a:t>
            </a:r>
            <a:r>
              <a:rPr sz="950" spc="1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McCall</a:t>
            </a:r>
            <a:r>
              <a:rPr sz="950" spc="1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Lexus,</a:t>
            </a:r>
            <a:r>
              <a:rPr sz="950" spc="1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950" spc="1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Sterling</a:t>
            </a:r>
            <a:r>
              <a:rPr sz="950" spc="1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McCall</a:t>
            </a:r>
            <a:r>
              <a:rPr sz="950" spc="1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Toyota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  <a:r>
              <a:rPr sz="950" spc="1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950" spc="1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</a:t>
            </a:r>
            <a:r>
              <a:rPr sz="950" spc="1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950" spc="1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950" spc="1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</a:t>
            </a:r>
            <a:r>
              <a:rPr sz="950" spc="1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</a:t>
            </a:r>
            <a:r>
              <a:rPr sz="950" spc="1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sz="950" spc="1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Spring</a:t>
            </a:r>
            <a:r>
              <a:rPr sz="950" spc="1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Branch</a:t>
            </a:r>
            <a:r>
              <a:rPr sz="950" spc="1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Independent</a:t>
            </a:r>
            <a:r>
              <a:rPr sz="950" spc="1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sz="950" spc="1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District.</a:t>
            </a:r>
            <a:r>
              <a:rPr sz="950" spc="1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-2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honored</a:t>
            </a:r>
            <a:r>
              <a:rPr sz="950" spc="1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teachers</a:t>
            </a:r>
            <a:r>
              <a:rPr sz="950" spc="1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sz="950" spc="1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surprised</a:t>
            </a:r>
            <a:r>
              <a:rPr sz="950" spc="1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sz="950" spc="1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balloons</a:t>
            </a:r>
            <a:r>
              <a:rPr sz="950" spc="1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950" spc="1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flowers,</a:t>
            </a:r>
            <a:r>
              <a:rPr sz="950" spc="1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gift</a:t>
            </a:r>
            <a:r>
              <a:rPr sz="950" spc="1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baskets</a:t>
            </a:r>
            <a:r>
              <a:rPr sz="950" spc="1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950" spc="1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950" spc="1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gift</a:t>
            </a:r>
            <a:r>
              <a:rPr sz="950" spc="1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card.</a:t>
            </a:r>
            <a:endParaRPr sz="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7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296545">
              <a:lnSpc>
                <a:spcPct val="118400"/>
              </a:lnSpc>
            </a:pPr>
            <a:r>
              <a:rPr sz="950" spc="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sz="950" spc="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year,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presents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award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1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teachers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designated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Year.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2022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Elementary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winner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-2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</a:t>
            </a:r>
            <a:r>
              <a:rPr sz="950" spc="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Lorenza</a:t>
            </a:r>
            <a:r>
              <a:rPr sz="950" spc="10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Garay</a:t>
            </a:r>
            <a:r>
              <a:rPr sz="950" spc="10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sz="950" spc="1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Ridgecrest</a:t>
            </a:r>
            <a:r>
              <a:rPr sz="950" spc="10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Elementary.</a:t>
            </a:r>
            <a:r>
              <a:rPr sz="950" spc="1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950" spc="10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</a:t>
            </a:r>
            <a:r>
              <a:rPr sz="950" spc="1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</a:t>
            </a:r>
            <a:r>
              <a:rPr sz="950" spc="10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950" spc="1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950" spc="10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sz="950" spc="1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winner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sz="950" spc="1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Stratford</a:t>
            </a:r>
            <a:r>
              <a:rPr sz="950" spc="114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sz="950" spc="114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School’s</a:t>
            </a:r>
            <a:r>
              <a:rPr sz="950" spc="114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</a:t>
            </a:r>
            <a:r>
              <a:rPr sz="950" spc="1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Russo.</a:t>
            </a:r>
            <a:r>
              <a:rPr sz="950" spc="114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Both</a:t>
            </a:r>
            <a:r>
              <a:rPr sz="950" spc="114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winners</a:t>
            </a:r>
            <a:r>
              <a:rPr sz="950" spc="114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sz="950" spc="1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surprised</a:t>
            </a:r>
            <a:r>
              <a:rPr sz="950" spc="114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sz="950" spc="114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Superintendent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</a:t>
            </a:r>
            <a:r>
              <a:rPr sz="950" spc="1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Jennifer</a:t>
            </a:r>
            <a:r>
              <a:rPr sz="950" spc="1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Blaine,</a:t>
            </a:r>
            <a:r>
              <a:rPr sz="950" spc="1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sz="950" spc="1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</a:t>
            </a:r>
            <a:r>
              <a:rPr sz="950" spc="1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sz="950" spc="1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</a:t>
            </a:r>
            <a:r>
              <a:rPr sz="950" spc="1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sponsors</a:t>
            </a:r>
            <a:r>
              <a:rPr sz="950" spc="1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r>
              <a:rPr sz="950" spc="1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-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sz="950" spc="1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Automotive,</a:t>
            </a:r>
            <a:r>
              <a:rPr sz="950" spc="1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Sterling</a:t>
            </a:r>
            <a:r>
              <a:rPr sz="950" spc="1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McCall</a:t>
            </a:r>
            <a:r>
              <a:rPr sz="950" spc="1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r>
              <a:rPr sz="950" spc="3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950" spc="3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  <a:r>
              <a:rPr sz="950" spc="3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</a:t>
            </a:r>
            <a:r>
              <a:rPr sz="950" spc="3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</a:t>
            </a:r>
            <a:r>
              <a:rPr sz="950" spc="3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Union.</a:t>
            </a:r>
            <a:endParaRPr sz="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2542032"/>
            <a:ext cx="10515600" cy="3474720"/>
            <a:chOff x="0" y="2542032"/>
            <a:chExt cx="10515600" cy="347472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785616"/>
              <a:ext cx="10515599" cy="223113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74320" y="2542032"/>
              <a:ext cx="6227445" cy="1001394"/>
            </a:xfrm>
            <a:custGeom>
              <a:avLst/>
              <a:gdLst/>
              <a:ahLst/>
              <a:cxnLst/>
              <a:rect l="l" t="t" r="r" b="b"/>
              <a:pathLst>
                <a:path w="6227445" h="1001395">
                  <a:moveTo>
                    <a:pt x="6227064" y="0"/>
                  </a:moveTo>
                  <a:lnTo>
                    <a:pt x="0" y="0"/>
                  </a:lnTo>
                  <a:lnTo>
                    <a:pt x="0" y="1001268"/>
                  </a:lnTo>
                  <a:lnTo>
                    <a:pt x="6227064" y="1001268"/>
                  </a:lnTo>
                  <a:lnTo>
                    <a:pt x="6227064" y="0"/>
                  </a:lnTo>
                  <a:close/>
                </a:path>
              </a:pathLst>
            </a:custGeom>
            <a:solidFill>
              <a:srgbClr val="E327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95116" y="2767012"/>
            <a:ext cx="5759818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42340" algn="l"/>
                <a:tab pos="2493010" algn="l"/>
                <a:tab pos="3233420" algn="l"/>
                <a:tab pos="4163060" algn="l"/>
              </a:tabLst>
            </a:pPr>
            <a:r>
              <a:rPr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Gift	Baskets</a:t>
            </a:r>
            <a:r>
              <a:rPr lang="en-US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Gift</a:t>
            </a:r>
            <a:r>
              <a:rPr lang="en-US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Cards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6057519" y="202947"/>
            <a:ext cx="4145915" cy="4145915"/>
            <a:chOff x="6057519" y="202947"/>
            <a:chExt cx="4145915" cy="414591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89269" y="239902"/>
              <a:ext cx="4081906" cy="40767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089269" y="234697"/>
              <a:ext cx="4082415" cy="4082415"/>
            </a:xfrm>
            <a:custGeom>
              <a:avLst/>
              <a:gdLst/>
              <a:ahLst/>
              <a:cxnLst/>
              <a:rect l="l" t="t" r="r" b="b"/>
              <a:pathLst>
                <a:path w="4082415" h="4082415">
                  <a:moveTo>
                    <a:pt x="2040953" y="4081906"/>
                  </a:moveTo>
                  <a:lnTo>
                    <a:pt x="2089128" y="4081349"/>
                  </a:lnTo>
                  <a:lnTo>
                    <a:pt x="2137030" y="4079685"/>
                  </a:lnTo>
                  <a:lnTo>
                    <a:pt x="2184646" y="4076927"/>
                  </a:lnTo>
                  <a:lnTo>
                    <a:pt x="2231964" y="4073086"/>
                  </a:lnTo>
                  <a:lnTo>
                    <a:pt x="2278971" y="4068176"/>
                  </a:lnTo>
                  <a:lnTo>
                    <a:pt x="2325656" y="4062207"/>
                  </a:lnTo>
                  <a:lnTo>
                    <a:pt x="2372007" y="4055194"/>
                  </a:lnTo>
                  <a:lnTo>
                    <a:pt x="2418010" y="4047147"/>
                  </a:lnTo>
                  <a:lnTo>
                    <a:pt x="2463653" y="4038080"/>
                  </a:lnTo>
                  <a:lnTo>
                    <a:pt x="2508925" y="4028004"/>
                  </a:lnTo>
                  <a:lnTo>
                    <a:pt x="2553813" y="4016931"/>
                  </a:lnTo>
                  <a:lnTo>
                    <a:pt x="2598306" y="4004874"/>
                  </a:lnTo>
                  <a:lnTo>
                    <a:pt x="2642389" y="3991846"/>
                  </a:lnTo>
                  <a:lnTo>
                    <a:pt x="2686053" y="3977857"/>
                  </a:lnTo>
                  <a:lnTo>
                    <a:pt x="2729283" y="3962922"/>
                  </a:lnTo>
                  <a:lnTo>
                    <a:pt x="2772068" y="3947051"/>
                  </a:lnTo>
                  <a:lnTo>
                    <a:pt x="2814396" y="3930257"/>
                  </a:lnTo>
                  <a:lnTo>
                    <a:pt x="2856254" y="3912553"/>
                  </a:lnTo>
                  <a:lnTo>
                    <a:pt x="2897631" y="3893951"/>
                  </a:lnTo>
                  <a:lnTo>
                    <a:pt x="2938513" y="3874462"/>
                  </a:lnTo>
                  <a:lnTo>
                    <a:pt x="2978889" y="3854099"/>
                  </a:lnTo>
                  <a:lnTo>
                    <a:pt x="3018746" y="3832875"/>
                  </a:lnTo>
                  <a:lnTo>
                    <a:pt x="3058073" y="3810801"/>
                  </a:lnTo>
                  <a:lnTo>
                    <a:pt x="3096856" y="3787890"/>
                  </a:lnTo>
                  <a:lnTo>
                    <a:pt x="3135084" y="3764155"/>
                  </a:lnTo>
                  <a:lnTo>
                    <a:pt x="3172745" y="3739607"/>
                  </a:lnTo>
                  <a:lnTo>
                    <a:pt x="3209826" y="3714258"/>
                  </a:lnTo>
                  <a:lnTo>
                    <a:pt x="3246314" y="3688121"/>
                  </a:lnTo>
                  <a:lnTo>
                    <a:pt x="3282198" y="3661209"/>
                  </a:lnTo>
                  <a:lnTo>
                    <a:pt x="3317466" y="3633532"/>
                  </a:lnTo>
                  <a:lnTo>
                    <a:pt x="3352104" y="3605105"/>
                  </a:lnTo>
                  <a:lnTo>
                    <a:pt x="3386102" y="3575938"/>
                  </a:lnTo>
                  <a:lnTo>
                    <a:pt x="3419446" y="3546044"/>
                  </a:lnTo>
                  <a:lnTo>
                    <a:pt x="3452125" y="3515436"/>
                  </a:lnTo>
                  <a:lnTo>
                    <a:pt x="3484125" y="3484125"/>
                  </a:lnTo>
                  <a:lnTo>
                    <a:pt x="3515436" y="3452125"/>
                  </a:lnTo>
                  <a:lnTo>
                    <a:pt x="3546044" y="3419446"/>
                  </a:lnTo>
                  <a:lnTo>
                    <a:pt x="3575938" y="3386102"/>
                  </a:lnTo>
                  <a:lnTo>
                    <a:pt x="3605105" y="3352104"/>
                  </a:lnTo>
                  <a:lnTo>
                    <a:pt x="3633532" y="3317466"/>
                  </a:lnTo>
                  <a:lnTo>
                    <a:pt x="3661209" y="3282198"/>
                  </a:lnTo>
                  <a:lnTo>
                    <a:pt x="3688121" y="3246314"/>
                  </a:lnTo>
                  <a:lnTo>
                    <a:pt x="3714258" y="3209826"/>
                  </a:lnTo>
                  <a:lnTo>
                    <a:pt x="3739607" y="3172745"/>
                  </a:lnTo>
                  <a:lnTo>
                    <a:pt x="3764155" y="3135084"/>
                  </a:lnTo>
                  <a:lnTo>
                    <a:pt x="3787890" y="3096856"/>
                  </a:lnTo>
                  <a:lnTo>
                    <a:pt x="3810801" y="3058073"/>
                  </a:lnTo>
                  <a:lnTo>
                    <a:pt x="3832875" y="3018746"/>
                  </a:lnTo>
                  <a:lnTo>
                    <a:pt x="3854099" y="2978889"/>
                  </a:lnTo>
                  <a:lnTo>
                    <a:pt x="3874462" y="2938513"/>
                  </a:lnTo>
                  <a:lnTo>
                    <a:pt x="3893951" y="2897631"/>
                  </a:lnTo>
                  <a:lnTo>
                    <a:pt x="3912553" y="2856254"/>
                  </a:lnTo>
                  <a:lnTo>
                    <a:pt x="3930257" y="2814396"/>
                  </a:lnTo>
                  <a:lnTo>
                    <a:pt x="3947051" y="2772068"/>
                  </a:lnTo>
                  <a:lnTo>
                    <a:pt x="3962922" y="2729283"/>
                  </a:lnTo>
                  <a:lnTo>
                    <a:pt x="3977857" y="2686053"/>
                  </a:lnTo>
                  <a:lnTo>
                    <a:pt x="3991846" y="2642389"/>
                  </a:lnTo>
                  <a:lnTo>
                    <a:pt x="4004874" y="2598306"/>
                  </a:lnTo>
                  <a:lnTo>
                    <a:pt x="4016931" y="2553813"/>
                  </a:lnTo>
                  <a:lnTo>
                    <a:pt x="4028004" y="2508925"/>
                  </a:lnTo>
                  <a:lnTo>
                    <a:pt x="4038080" y="2463653"/>
                  </a:lnTo>
                  <a:lnTo>
                    <a:pt x="4047147" y="2418010"/>
                  </a:lnTo>
                  <a:lnTo>
                    <a:pt x="4055194" y="2372007"/>
                  </a:lnTo>
                  <a:lnTo>
                    <a:pt x="4062207" y="2325656"/>
                  </a:lnTo>
                  <a:lnTo>
                    <a:pt x="4068176" y="2278971"/>
                  </a:lnTo>
                  <a:lnTo>
                    <a:pt x="4073086" y="2231964"/>
                  </a:lnTo>
                  <a:lnTo>
                    <a:pt x="4076927" y="2184646"/>
                  </a:lnTo>
                  <a:lnTo>
                    <a:pt x="4079685" y="2137030"/>
                  </a:lnTo>
                  <a:lnTo>
                    <a:pt x="4081349" y="2089128"/>
                  </a:lnTo>
                  <a:lnTo>
                    <a:pt x="4081907" y="2040953"/>
                  </a:lnTo>
                  <a:lnTo>
                    <a:pt x="4081349" y="1992778"/>
                  </a:lnTo>
                  <a:lnTo>
                    <a:pt x="4079685" y="1944876"/>
                  </a:lnTo>
                  <a:lnTo>
                    <a:pt x="4076927" y="1897260"/>
                  </a:lnTo>
                  <a:lnTo>
                    <a:pt x="4073086" y="1849942"/>
                  </a:lnTo>
                  <a:lnTo>
                    <a:pt x="4068176" y="1802935"/>
                  </a:lnTo>
                  <a:lnTo>
                    <a:pt x="4062207" y="1756250"/>
                  </a:lnTo>
                  <a:lnTo>
                    <a:pt x="4055194" y="1709899"/>
                  </a:lnTo>
                  <a:lnTo>
                    <a:pt x="4047147" y="1663896"/>
                  </a:lnTo>
                  <a:lnTo>
                    <a:pt x="4038080" y="1618253"/>
                  </a:lnTo>
                  <a:lnTo>
                    <a:pt x="4028004" y="1572981"/>
                  </a:lnTo>
                  <a:lnTo>
                    <a:pt x="4016931" y="1528093"/>
                  </a:lnTo>
                  <a:lnTo>
                    <a:pt x="4004874" y="1483600"/>
                  </a:lnTo>
                  <a:lnTo>
                    <a:pt x="3991846" y="1439517"/>
                  </a:lnTo>
                  <a:lnTo>
                    <a:pt x="3977857" y="1395853"/>
                  </a:lnTo>
                  <a:lnTo>
                    <a:pt x="3962922" y="1352623"/>
                  </a:lnTo>
                  <a:lnTo>
                    <a:pt x="3947051" y="1309838"/>
                  </a:lnTo>
                  <a:lnTo>
                    <a:pt x="3930257" y="1267510"/>
                  </a:lnTo>
                  <a:lnTo>
                    <a:pt x="3912553" y="1225652"/>
                  </a:lnTo>
                  <a:lnTo>
                    <a:pt x="3893951" y="1184275"/>
                  </a:lnTo>
                  <a:lnTo>
                    <a:pt x="3874462" y="1143393"/>
                  </a:lnTo>
                  <a:lnTo>
                    <a:pt x="3854099" y="1103017"/>
                  </a:lnTo>
                  <a:lnTo>
                    <a:pt x="3832875" y="1063160"/>
                  </a:lnTo>
                  <a:lnTo>
                    <a:pt x="3810801" y="1023833"/>
                  </a:lnTo>
                  <a:lnTo>
                    <a:pt x="3787890" y="985050"/>
                  </a:lnTo>
                  <a:lnTo>
                    <a:pt x="3764155" y="946822"/>
                  </a:lnTo>
                  <a:lnTo>
                    <a:pt x="3739607" y="909161"/>
                  </a:lnTo>
                  <a:lnTo>
                    <a:pt x="3714258" y="872080"/>
                  </a:lnTo>
                  <a:lnTo>
                    <a:pt x="3688121" y="835592"/>
                  </a:lnTo>
                  <a:lnTo>
                    <a:pt x="3661209" y="799708"/>
                  </a:lnTo>
                  <a:lnTo>
                    <a:pt x="3633532" y="764440"/>
                  </a:lnTo>
                  <a:lnTo>
                    <a:pt x="3605105" y="729802"/>
                  </a:lnTo>
                  <a:lnTo>
                    <a:pt x="3575938" y="695804"/>
                  </a:lnTo>
                  <a:lnTo>
                    <a:pt x="3546044" y="662460"/>
                  </a:lnTo>
                  <a:lnTo>
                    <a:pt x="3515436" y="629781"/>
                  </a:lnTo>
                  <a:lnTo>
                    <a:pt x="3484125" y="597781"/>
                  </a:lnTo>
                  <a:lnTo>
                    <a:pt x="3452125" y="566470"/>
                  </a:lnTo>
                  <a:lnTo>
                    <a:pt x="3419446" y="535862"/>
                  </a:lnTo>
                  <a:lnTo>
                    <a:pt x="3386102" y="505968"/>
                  </a:lnTo>
                  <a:lnTo>
                    <a:pt x="3352104" y="476801"/>
                  </a:lnTo>
                  <a:lnTo>
                    <a:pt x="3317466" y="448374"/>
                  </a:lnTo>
                  <a:lnTo>
                    <a:pt x="3282198" y="420697"/>
                  </a:lnTo>
                  <a:lnTo>
                    <a:pt x="3246314" y="393785"/>
                  </a:lnTo>
                  <a:lnTo>
                    <a:pt x="3209826" y="367648"/>
                  </a:lnTo>
                  <a:lnTo>
                    <a:pt x="3172745" y="342299"/>
                  </a:lnTo>
                  <a:lnTo>
                    <a:pt x="3135084" y="317751"/>
                  </a:lnTo>
                  <a:lnTo>
                    <a:pt x="3096856" y="294016"/>
                  </a:lnTo>
                  <a:lnTo>
                    <a:pt x="3058073" y="271105"/>
                  </a:lnTo>
                  <a:lnTo>
                    <a:pt x="3018746" y="249031"/>
                  </a:lnTo>
                  <a:lnTo>
                    <a:pt x="2978889" y="227807"/>
                  </a:lnTo>
                  <a:lnTo>
                    <a:pt x="2938513" y="207444"/>
                  </a:lnTo>
                  <a:lnTo>
                    <a:pt x="2897631" y="187955"/>
                  </a:lnTo>
                  <a:lnTo>
                    <a:pt x="2856254" y="169353"/>
                  </a:lnTo>
                  <a:lnTo>
                    <a:pt x="2814396" y="151649"/>
                  </a:lnTo>
                  <a:lnTo>
                    <a:pt x="2772068" y="134855"/>
                  </a:lnTo>
                  <a:lnTo>
                    <a:pt x="2729283" y="118984"/>
                  </a:lnTo>
                  <a:lnTo>
                    <a:pt x="2686053" y="104049"/>
                  </a:lnTo>
                  <a:lnTo>
                    <a:pt x="2642389" y="90060"/>
                  </a:lnTo>
                  <a:lnTo>
                    <a:pt x="2598306" y="77032"/>
                  </a:lnTo>
                  <a:lnTo>
                    <a:pt x="2553813" y="64975"/>
                  </a:lnTo>
                  <a:lnTo>
                    <a:pt x="2508925" y="53902"/>
                  </a:lnTo>
                  <a:lnTo>
                    <a:pt x="2463653" y="43826"/>
                  </a:lnTo>
                  <a:lnTo>
                    <a:pt x="2418010" y="34759"/>
                  </a:lnTo>
                  <a:lnTo>
                    <a:pt x="2372007" y="26712"/>
                  </a:lnTo>
                  <a:lnTo>
                    <a:pt x="2325656" y="19699"/>
                  </a:lnTo>
                  <a:lnTo>
                    <a:pt x="2278971" y="13730"/>
                  </a:lnTo>
                  <a:lnTo>
                    <a:pt x="2231964" y="8820"/>
                  </a:lnTo>
                  <a:lnTo>
                    <a:pt x="2184646" y="4979"/>
                  </a:lnTo>
                  <a:lnTo>
                    <a:pt x="2137030" y="2221"/>
                  </a:lnTo>
                  <a:lnTo>
                    <a:pt x="2089128" y="557"/>
                  </a:lnTo>
                  <a:lnTo>
                    <a:pt x="2040953" y="0"/>
                  </a:lnTo>
                  <a:lnTo>
                    <a:pt x="1992778" y="557"/>
                  </a:lnTo>
                  <a:lnTo>
                    <a:pt x="1944876" y="2221"/>
                  </a:lnTo>
                  <a:lnTo>
                    <a:pt x="1897260" y="4979"/>
                  </a:lnTo>
                  <a:lnTo>
                    <a:pt x="1849942" y="8820"/>
                  </a:lnTo>
                  <a:lnTo>
                    <a:pt x="1802935" y="13730"/>
                  </a:lnTo>
                  <a:lnTo>
                    <a:pt x="1756250" y="19699"/>
                  </a:lnTo>
                  <a:lnTo>
                    <a:pt x="1709899" y="26712"/>
                  </a:lnTo>
                  <a:lnTo>
                    <a:pt x="1663896" y="34759"/>
                  </a:lnTo>
                  <a:lnTo>
                    <a:pt x="1618253" y="43826"/>
                  </a:lnTo>
                  <a:lnTo>
                    <a:pt x="1572981" y="53902"/>
                  </a:lnTo>
                  <a:lnTo>
                    <a:pt x="1528093" y="64975"/>
                  </a:lnTo>
                  <a:lnTo>
                    <a:pt x="1483600" y="77032"/>
                  </a:lnTo>
                  <a:lnTo>
                    <a:pt x="1439517" y="90060"/>
                  </a:lnTo>
                  <a:lnTo>
                    <a:pt x="1395853" y="104049"/>
                  </a:lnTo>
                  <a:lnTo>
                    <a:pt x="1352623" y="118984"/>
                  </a:lnTo>
                  <a:lnTo>
                    <a:pt x="1309838" y="134855"/>
                  </a:lnTo>
                  <a:lnTo>
                    <a:pt x="1267510" y="151649"/>
                  </a:lnTo>
                  <a:lnTo>
                    <a:pt x="1225652" y="169353"/>
                  </a:lnTo>
                  <a:lnTo>
                    <a:pt x="1184275" y="187955"/>
                  </a:lnTo>
                  <a:lnTo>
                    <a:pt x="1143393" y="207444"/>
                  </a:lnTo>
                  <a:lnTo>
                    <a:pt x="1103017" y="227807"/>
                  </a:lnTo>
                  <a:lnTo>
                    <a:pt x="1063160" y="249031"/>
                  </a:lnTo>
                  <a:lnTo>
                    <a:pt x="1023833" y="271105"/>
                  </a:lnTo>
                  <a:lnTo>
                    <a:pt x="985050" y="294016"/>
                  </a:lnTo>
                  <a:lnTo>
                    <a:pt x="946822" y="317751"/>
                  </a:lnTo>
                  <a:lnTo>
                    <a:pt x="909161" y="342299"/>
                  </a:lnTo>
                  <a:lnTo>
                    <a:pt x="872080" y="367648"/>
                  </a:lnTo>
                  <a:lnTo>
                    <a:pt x="835592" y="393785"/>
                  </a:lnTo>
                  <a:lnTo>
                    <a:pt x="799708" y="420697"/>
                  </a:lnTo>
                  <a:lnTo>
                    <a:pt x="764440" y="448374"/>
                  </a:lnTo>
                  <a:lnTo>
                    <a:pt x="729802" y="476801"/>
                  </a:lnTo>
                  <a:lnTo>
                    <a:pt x="695804" y="505968"/>
                  </a:lnTo>
                  <a:lnTo>
                    <a:pt x="662460" y="535862"/>
                  </a:lnTo>
                  <a:lnTo>
                    <a:pt x="629781" y="566470"/>
                  </a:lnTo>
                  <a:lnTo>
                    <a:pt x="597781" y="597781"/>
                  </a:lnTo>
                  <a:lnTo>
                    <a:pt x="566470" y="629781"/>
                  </a:lnTo>
                  <a:lnTo>
                    <a:pt x="535862" y="662460"/>
                  </a:lnTo>
                  <a:lnTo>
                    <a:pt x="505968" y="695804"/>
                  </a:lnTo>
                  <a:lnTo>
                    <a:pt x="476801" y="729802"/>
                  </a:lnTo>
                  <a:lnTo>
                    <a:pt x="448374" y="764440"/>
                  </a:lnTo>
                  <a:lnTo>
                    <a:pt x="420697" y="799708"/>
                  </a:lnTo>
                  <a:lnTo>
                    <a:pt x="393785" y="835592"/>
                  </a:lnTo>
                  <a:lnTo>
                    <a:pt x="367648" y="872080"/>
                  </a:lnTo>
                  <a:lnTo>
                    <a:pt x="342299" y="909161"/>
                  </a:lnTo>
                  <a:lnTo>
                    <a:pt x="317751" y="946822"/>
                  </a:lnTo>
                  <a:lnTo>
                    <a:pt x="294016" y="985050"/>
                  </a:lnTo>
                  <a:lnTo>
                    <a:pt x="271105" y="1023833"/>
                  </a:lnTo>
                  <a:lnTo>
                    <a:pt x="249031" y="1063160"/>
                  </a:lnTo>
                  <a:lnTo>
                    <a:pt x="227807" y="1103017"/>
                  </a:lnTo>
                  <a:lnTo>
                    <a:pt x="207444" y="1143393"/>
                  </a:lnTo>
                  <a:lnTo>
                    <a:pt x="187955" y="1184275"/>
                  </a:lnTo>
                  <a:lnTo>
                    <a:pt x="169353" y="1225652"/>
                  </a:lnTo>
                  <a:lnTo>
                    <a:pt x="151649" y="1267510"/>
                  </a:lnTo>
                  <a:lnTo>
                    <a:pt x="134855" y="1309838"/>
                  </a:lnTo>
                  <a:lnTo>
                    <a:pt x="118984" y="1352623"/>
                  </a:lnTo>
                  <a:lnTo>
                    <a:pt x="104049" y="1395853"/>
                  </a:lnTo>
                  <a:lnTo>
                    <a:pt x="90060" y="1439517"/>
                  </a:lnTo>
                  <a:lnTo>
                    <a:pt x="77032" y="1483600"/>
                  </a:lnTo>
                  <a:lnTo>
                    <a:pt x="64975" y="1528093"/>
                  </a:lnTo>
                  <a:lnTo>
                    <a:pt x="53902" y="1572981"/>
                  </a:lnTo>
                  <a:lnTo>
                    <a:pt x="43826" y="1618253"/>
                  </a:lnTo>
                  <a:lnTo>
                    <a:pt x="34759" y="1663896"/>
                  </a:lnTo>
                  <a:lnTo>
                    <a:pt x="26712" y="1709899"/>
                  </a:lnTo>
                  <a:lnTo>
                    <a:pt x="19699" y="1756250"/>
                  </a:lnTo>
                  <a:lnTo>
                    <a:pt x="13730" y="1802935"/>
                  </a:lnTo>
                  <a:lnTo>
                    <a:pt x="8820" y="1849942"/>
                  </a:lnTo>
                  <a:lnTo>
                    <a:pt x="4979" y="1897260"/>
                  </a:lnTo>
                  <a:lnTo>
                    <a:pt x="2221" y="1944876"/>
                  </a:lnTo>
                  <a:lnTo>
                    <a:pt x="557" y="1992778"/>
                  </a:lnTo>
                  <a:lnTo>
                    <a:pt x="0" y="2040953"/>
                  </a:lnTo>
                  <a:lnTo>
                    <a:pt x="557" y="2089128"/>
                  </a:lnTo>
                  <a:lnTo>
                    <a:pt x="2221" y="2137030"/>
                  </a:lnTo>
                  <a:lnTo>
                    <a:pt x="4979" y="2184646"/>
                  </a:lnTo>
                  <a:lnTo>
                    <a:pt x="8820" y="2231964"/>
                  </a:lnTo>
                  <a:lnTo>
                    <a:pt x="13730" y="2278971"/>
                  </a:lnTo>
                  <a:lnTo>
                    <a:pt x="19699" y="2325656"/>
                  </a:lnTo>
                  <a:lnTo>
                    <a:pt x="26712" y="2372007"/>
                  </a:lnTo>
                  <a:lnTo>
                    <a:pt x="34759" y="2418010"/>
                  </a:lnTo>
                  <a:lnTo>
                    <a:pt x="43826" y="2463653"/>
                  </a:lnTo>
                  <a:lnTo>
                    <a:pt x="53902" y="2508925"/>
                  </a:lnTo>
                  <a:lnTo>
                    <a:pt x="64975" y="2553813"/>
                  </a:lnTo>
                  <a:lnTo>
                    <a:pt x="77032" y="2598306"/>
                  </a:lnTo>
                  <a:lnTo>
                    <a:pt x="90060" y="2642389"/>
                  </a:lnTo>
                  <a:lnTo>
                    <a:pt x="104049" y="2686053"/>
                  </a:lnTo>
                  <a:lnTo>
                    <a:pt x="118984" y="2729283"/>
                  </a:lnTo>
                  <a:lnTo>
                    <a:pt x="134855" y="2772068"/>
                  </a:lnTo>
                  <a:lnTo>
                    <a:pt x="151649" y="2814396"/>
                  </a:lnTo>
                  <a:lnTo>
                    <a:pt x="169353" y="2856254"/>
                  </a:lnTo>
                  <a:lnTo>
                    <a:pt x="187955" y="2897631"/>
                  </a:lnTo>
                  <a:lnTo>
                    <a:pt x="207444" y="2938513"/>
                  </a:lnTo>
                  <a:lnTo>
                    <a:pt x="227807" y="2978889"/>
                  </a:lnTo>
                  <a:lnTo>
                    <a:pt x="249031" y="3018746"/>
                  </a:lnTo>
                  <a:lnTo>
                    <a:pt x="271105" y="3058073"/>
                  </a:lnTo>
                  <a:lnTo>
                    <a:pt x="294016" y="3096856"/>
                  </a:lnTo>
                  <a:lnTo>
                    <a:pt x="317751" y="3135084"/>
                  </a:lnTo>
                  <a:lnTo>
                    <a:pt x="342299" y="3172745"/>
                  </a:lnTo>
                  <a:lnTo>
                    <a:pt x="367648" y="3209826"/>
                  </a:lnTo>
                  <a:lnTo>
                    <a:pt x="393785" y="3246314"/>
                  </a:lnTo>
                  <a:lnTo>
                    <a:pt x="420697" y="3282198"/>
                  </a:lnTo>
                  <a:lnTo>
                    <a:pt x="448374" y="3317466"/>
                  </a:lnTo>
                  <a:lnTo>
                    <a:pt x="476801" y="3352104"/>
                  </a:lnTo>
                  <a:lnTo>
                    <a:pt x="505968" y="3386102"/>
                  </a:lnTo>
                  <a:lnTo>
                    <a:pt x="535862" y="3419446"/>
                  </a:lnTo>
                  <a:lnTo>
                    <a:pt x="566470" y="3452125"/>
                  </a:lnTo>
                  <a:lnTo>
                    <a:pt x="597781" y="3484125"/>
                  </a:lnTo>
                  <a:lnTo>
                    <a:pt x="629781" y="3515436"/>
                  </a:lnTo>
                  <a:lnTo>
                    <a:pt x="662460" y="3546044"/>
                  </a:lnTo>
                  <a:lnTo>
                    <a:pt x="695804" y="3575938"/>
                  </a:lnTo>
                  <a:lnTo>
                    <a:pt x="729802" y="3605105"/>
                  </a:lnTo>
                  <a:lnTo>
                    <a:pt x="764440" y="3633532"/>
                  </a:lnTo>
                  <a:lnTo>
                    <a:pt x="799708" y="3661209"/>
                  </a:lnTo>
                  <a:lnTo>
                    <a:pt x="835592" y="3688121"/>
                  </a:lnTo>
                  <a:lnTo>
                    <a:pt x="872080" y="3714258"/>
                  </a:lnTo>
                  <a:lnTo>
                    <a:pt x="909161" y="3739607"/>
                  </a:lnTo>
                  <a:lnTo>
                    <a:pt x="946822" y="3764155"/>
                  </a:lnTo>
                  <a:lnTo>
                    <a:pt x="985050" y="3787890"/>
                  </a:lnTo>
                  <a:lnTo>
                    <a:pt x="1023833" y="3810801"/>
                  </a:lnTo>
                  <a:lnTo>
                    <a:pt x="1063160" y="3832875"/>
                  </a:lnTo>
                  <a:lnTo>
                    <a:pt x="1103017" y="3854099"/>
                  </a:lnTo>
                  <a:lnTo>
                    <a:pt x="1143393" y="3874462"/>
                  </a:lnTo>
                  <a:lnTo>
                    <a:pt x="1184275" y="3893951"/>
                  </a:lnTo>
                  <a:lnTo>
                    <a:pt x="1225652" y="3912553"/>
                  </a:lnTo>
                  <a:lnTo>
                    <a:pt x="1267510" y="3930257"/>
                  </a:lnTo>
                  <a:lnTo>
                    <a:pt x="1309838" y="3947051"/>
                  </a:lnTo>
                  <a:lnTo>
                    <a:pt x="1352623" y="3962922"/>
                  </a:lnTo>
                  <a:lnTo>
                    <a:pt x="1395853" y="3977857"/>
                  </a:lnTo>
                  <a:lnTo>
                    <a:pt x="1439517" y="3991846"/>
                  </a:lnTo>
                  <a:lnTo>
                    <a:pt x="1483600" y="4004874"/>
                  </a:lnTo>
                  <a:lnTo>
                    <a:pt x="1528093" y="4016931"/>
                  </a:lnTo>
                  <a:lnTo>
                    <a:pt x="1572981" y="4028004"/>
                  </a:lnTo>
                  <a:lnTo>
                    <a:pt x="1618253" y="4038080"/>
                  </a:lnTo>
                  <a:lnTo>
                    <a:pt x="1663896" y="4047147"/>
                  </a:lnTo>
                  <a:lnTo>
                    <a:pt x="1709899" y="4055194"/>
                  </a:lnTo>
                  <a:lnTo>
                    <a:pt x="1756250" y="4062207"/>
                  </a:lnTo>
                  <a:lnTo>
                    <a:pt x="1802935" y="4068176"/>
                  </a:lnTo>
                  <a:lnTo>
                    <a:pt x="1849942" y="4073086"/>
                  </a:lnTo>
                  <a:lnTo>
                    <a:pt x="1897260" y="4076927"/>
                  </a:lnTo>
                  <a:lnTo>
                    <a:pt x="1944876" y="4079685"/>
                  </a:lnTo>
                  <a:lnTo>
                    <a:pt x="1992778" y="4081349"/>
                  </a:lnTo>
                  <a:lnTo>
                    <a:pt x="2040953" y="4081906"/>
                  </a:lnTo>
                  <a:close/>
                </a:path>
              </a:pathLst>
            </a:custGeom>
            <a:ln w="635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1620" y="404265"/>
            <a:ext cx="2407285" cy="1306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Career</a:t>
            </a:r>
            <a:r>
              <a:rPr sz="1200" b="1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Readiness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18400"/>
              </a:lnSpc>
              <a:spcBef>
                <a:spcPts val="550"/>
              </a:spcBef>
            </a:pP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Mercedes-Benz</a:t>
            </a:r>
            <a:r>
              <a:rPr sz="950" spc="2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950" spc="2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Scarborough</a:t>
            </a:r>
            <a:r>
              <a:rPr sz="950" spc="2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45" dirty="0">
                <a:solidFill>
                  <a:srgbClr val="231F20"/>
                </a:solidFill>
                <a:latin typeface="Arial"/>
                <a:cs typeface="Arial"/>
              </a:rPr>
              <a:t>hosted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an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in-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dealership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technician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Job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40" dirty="0">
                <a:solidFill>
                  <a:srgbClr val="231F20"/>
                </a:solidFill>
                <a:latin typeface="Arial"/>
                <a:cs typeface="Arial"/>
              </a:rPr>
              <a:t>Shadow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Day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Westbrook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Vocational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Arial"/>
                <a:cs typeface="Arial"/>
              </a:rPr>
              <a:t>School,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showcasing</a:t>
            </a:r>
            <a:r>
              <a:rPr sz="950" spc="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95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day-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to-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day</a:t>
            </a:r>
            <a:r>
              <a:rPr sz="950" spc="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work</a:t>
            </a:r>
            <a:r>
              <a:rPr sz="95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40" dirty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students</a:t>
            </a:r>
            <a:r>
              <a:rPr sz="950" spc="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could</a:t>
            </a:r>
            <a:r>
              <a:rPr sz="950" spc="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accomplish</a:t>
            </a:r>
            <a:r>
              <a:rPr sz="950" spc="45" dirty="0">
                <a:solidFill>
                  <a:srgbClr val="231F20"/>
                </a:solidFill>
                <a:latin typeface="Arial"/>
                <a:cs typeface="Arial"/>
              </a:rPr>
              <a:t> when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choosing</a:t>
            </a:r>
            <a:r>
              <a:rPr sz="95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this</a:t>
            </a:r>
            <a:r>
              <a:rPr sz="95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career</a:t>
            </a:r>
            <a:r>
              <a:rPr sz="95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-20" dirty="0">
                <a:solidFill>
                  <a:srgbClr val="231F20"/>
                </a:solidFill>
                <a:latin typeface="Arial"/>
                <a:cs typeface="Arial"/>
              </a:rPr>
              <a:t>path.</a:t>
            </a:r>
            <a:endParaRPr sz="950" dirty="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74320" y="246891"/>
            <a:ext cx="10241280" cy="5770245"/>
            <a:chOff x="274320" y="246891"/>
            <a:chExt cx="10241280" cy="577024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24865" y="2066544"/>
              <a:ext cx="3590734" cy="269685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4320" y="1920240"/>
              <a:ext cx="6656832" cy="409651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93821" y="443229"/>
              <a:ext cx="2387142" cy="238714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893825" y="443233"/>
              <a:ext cx="2387600" cy="2387600"/>
            </a:xfrm>
            <a:custGeom>
              <a:avLst/>
              <a:gdLst/>
              <a:ahLst/>
              <a:cxnLst/>
              <a:rect l="l" t="t" r="r" b="b"/>
              <a:pathLst>
                <a:path w="2387600" h="2387600">
                  <a:moveTo>
                    <a:pt x="1193571" y="2387142"/>
                  </a:moveTo>
                  <a:lnTo>
                    <a:pt x="1241576" y="2386195"/>
                  </a:lnTo>
                  <a:lnTo>
                    <a:pt x="1289100" y="2383375"/>
                  </a:lnTo>
                  <a:lnTo>
                    <a:pt x="1336107" y="2378720"/>
                  </a:lnTo>
                  <a:lnTo>
                    <a:pt x="1382561" y="2372264"/>
                  </a:lnTo>
                  <a:lnTo>
                    <a:pt x="1428428" y="2364043"/>
                  </a:lnTo>
                  <a:lnTo>
                    <a:pt x="1473670" y="2354093"/>
                  </a:lnTo>
                  <a:lnTo>
                    <a:pt x="1518253" y="2342450"/>
                  </a:lnTo>
                  <a:lnTo>
                    <a:pt x="1562142" y="2329149"/>
                  </a:lnTo>
                  <a:lnTo>
                    <a:pt x="1605299" y="2314226"/>
                  </a:lnTo>
                  <a:lnTo>
                    <a:pt x="1647690" y="2297717"/>
                  </a:lnTo>
                  <a:lnTo>
                    <a:pt x="1689279" y="2279657"/>
                  </a:lnTo>
                  <a:lnTo>
                    <a:pt x="1730030" y="2260081"/>
                  </a:lnTo>
                  <a:lnTo>
                    <a:pt x="1769908" y="2239026"/>
                  </a:lnTo>
                  <a:lnTo>
                    <a:pt x="1808877" y="2216527"/>
                  </a:lnTo>
                  <a:lnTo>
                    <a:pt x="1846901" y="2192621"/>
                  </a:lnTo>
                  <a:lnTo>
                    <a:pt x="1883945" y="2167341"/>
                  </a:lnTo>
                  <a:lnTo>
                    <a:pt x="1919972" y="2140725"/>
                  </a:lnTo>
                  <a:lnTo>
                    <a:pt x="1954949" y="2112807"/>
                  </a:lnTo>
                  <a:lnTo>
                    <a:pt x="1988837" y="2083624"/>
                  </a:lnTo>
                  <a:lnTo>
                    <a:pt x="2021603" y="2053211"/>
                  </a:lnTo>
                  <a:lnTo>
                    <a:pt x="2053211" y="2021603"/>
                  </a:lnTo>
                  <a:lnTo>
                    <a:pt x="2083624" y="1988837"/>
                  </a:lnTo>
                  <a:lnTo>
                    <a:pt x="2112807" y="1954949"/>
                  </a:lnTo>
                  <a:lnTo>
                    <a:pt x="2140725" y="1919972"/>
                  </a:lnTo>
                  <a:lnTo>
                    <a:pt x="2167341" y="1883945"/>
                  </a:lnTo>
                  <a:lnTo>
                    <a:pt x="2192621" y="1846901"/>
                  </a:lnTo>
                  <a:lnTo>
                    <a:pt x="2216527" y="1808877"/>
                  </a:lnTo>
                  <a:lnTo>
                    <a:pt x="2239026" y="1769908"/>
                  </a:lnTo>
                  <a:lnTo>
                    <a:pt x="2260081" y="1730030"/>
                  </a:lnTo>
                  <a:lnTo>
                    <a:pt x="2279657" y="1689279"/>
                  </a:lnTo>
                  <a:lnTo>
                    <a:pt x="2297717" y="1647690"/>
                  </a:lnTo>
                  <a:lnTo>
                    <a:pt x="2314226" y="1605299"/>
                  </a:lnTo>
                  <a:lnTo>
                    <a:pt x="2329149" y="1562142"/>
                  </a:lnTo>
                  <a:lnTo>
                    <a:pt x="2342450" y="1518253"/>
                  </a:lnTo>
                  <a:lnTo>
                    <a:pt x="2354093" y="1473670"/>
                  </a:lnTo>
                  <a:lnTo>
                    <a:pt x="2364043" y="1428428"/>
                  </a:lnTo>
                  <a:lnTo>
                    <a:pt x="2372264" y="1382561"/>
                  </a:lnTo>
                  <a:lnTo>
                    <a:pt x="2378720" y="1336107"/>
                  </a:lnTo>
                  <a:lnTo>
                    <a:pt x="2383375" y="1289100"/>
                  </a:lnTo>
                  <a:lnTo>
                    <a:pt x="2386195" y="1241576"/>
                  </a:lnTo>
                  <a:lnTo>
                    <a:pt x="2387142" y="1193571"/>
                  </a:lnTo>
                  <a:lnTo>
                    <a:pt x="2386195" y="1145566"/>
                  </a:lnTo>
                  <a:lnTo>
                    <a:pt x="2383375" y="1098042"/>
                  </a:lnTo>
                  <a:lnTo>
                    <a:pt x="2378720" y="1051035"/>
                  </a:lnTo>
                  <a:lnTo>
                    <a:pt x="2372264" y="1004581"/>
                  </a:lnTo>
                  <a:lnTo>
                    <a:pt x="2364043" y="958714"/>
                  </a:lnTo>
                  <a:lnTo>
                    <a:pt x="2354093" y="913472"/>
                  </a:lnTo>
                  <a:lnTo>
                    <a:pt x="2342450" y="868888"/>
                  </a:lnTo>
                  <a:lnTo>
                    <a:pt x="2329149" y="825000"/>
                  </a:lnTo>
                  <a:lnTo>
                    <a:pt x="2314226" y="781843"/>
                  </a:lnTo>
                  <a:lnTo>
                    <a:pt x="2297717" y="739452"/>
                  </a:lnTo>
                  <a:lnTo>
                    <a:pt x="2279657" y="697863"/>
                  </a:lnTo>
                  <a:lnTo>
                    <a:pt x="2260081" y="657112"/>
                  </a:lnTo>
                  <a:lnTo>
                    <a:pt x="2239026" y="617234"/>
                  </a:lnTo>
                  <a:lnTo>
                    <a:pt x="2216527" y="578265"/>
                  </a:lnTo>
                  <a:lnTo>
                    <a:pt x="2192621" y="540241"/>
                  </a:lnTo>
                  <a:lnTo>
                    <a:pt x="2167341" y="503197"/>
                  </a:lnTo>
                  <a:lnTo>
                    <a:pt x="2140725" y="467169"/>
                  </a:lnTo>
                  <a:lnTo>
                    <a:pt x="2112807" y="432193"/>
                  </a:lnTo>
                  <a:lnTo>
                    <a:pt x="2083624" y="398304"/>
                  </a:lnTo>
                  <a:lnTo>
                    <a:pt x="2053211" y="365538"/>
                  </a:lnTo>
                  <a:lnTo>
                    <a:pt x="2021603" y="333931"/>
                  </a:lnTo>
                  <a:lnTo>
                    <a:pt x="1988837" y="303518"/>
                  </a:lnTo>
                  <a:lnTo>
                    <a:pt x="1954949" y="274335"/>
                  </a:lnTo>
                  <a:lnTo>
                    <a:pt x="1919972" y="246417"/>
                  </a:lnTo>
                  <a:lnTo>
                    <a:pt x="1883945" y="219801"/>
                  </a:lnTo>
                  <a:lnTo>
                    <a:pt x="1846901" y="194521"/>
                  </a:lnTo>
                  <a:lnTo>
                    <a:pt x="1808877" y="170614"/>
                  </a:lnTo>
                  <a:lnTo>
                    <a:pt x="1769908" y="148116"/>
                  </a:lnTo>
                  <a:lnTo>
                    <a:pt x="1730030" y="127061"/>
                  </a:lnTo>
                  <a:lnTo>
                    <a:pt x="1689279" y="107485"/>
                  </a:lnTo>
                  <a:lnTo>
                    <a:pt x="1647690" y="89425"/>
                  </a:lnTo>
                  <a:lnTo>
                    <a:pt x="1605299" y="72915"/>
                  </a:lnTo>
                  <a:lnTo>
                    <a:pt x="1562142" y="57992"/>
                  </a:lnTo>
                  <a:lnTo>
                    <a:pt x="1518253" y="44691"/>
                  </a:lnTo>
                  <a:lnTo>
                    <a:pt x="1473670" y="33048"/>
                  </a:lnTo>
                  <a:lnTo>
                    <a:pt x="1428428" y="23099"/>
                  </a:lnTo>
                  <a:lnTo>
                    <a:pt x="1382561" y="14878"/>
                  </a:lnTo>
                  <a:lnTo>
                    <a:pt x="1336107" y="8422"/>
                  </a:lnTo>
                  <a:lnTo>
                    <a:pt x="1289100" y="3767"/>
                  </a:lnTo>
                  <a:lnTo>
                    <a:pt x="1241576" y="947"/>
                  </a:lnTo>
                  <a:lnTo>
                    <a:pt x="1193571" y="0"/>
                  </a:lnTo>
                  <a:lnTo>
                    <a:pt x="1145566" y="947"/>
                  </a:lnTo>
                  <a:lnTo>
                    <a:pt x="1098042" y="3767"/>
                  </a:lnTo>
                  <a:lnTo>
                    <a:pt x="1051035" y="8422"/>
                  </a:lnTo>
                  <a:lnTo>
                    <a:pt x="1004581" y="14878"/>
                  </a:lnTo>
                  <a:lnTo>
                    <a:pt x="958714" y="23099"/>
                  </a:lnTo>
                  <a:lnTo>
                    <a:pt x="913472" y="33048"/>
                  </a:lnTo>
                  <a:lnTo>
                    <a:pt x="868888" y="44691"/>
                  </a:lnTo>
                  <a:lnTo>
                    <a:pt x="825000" y="57992"/>
                  </a:lnTo>
                  <a:lnTo>
                    <a:pt x="781843" y="72915"/>
                  </a:lnTo>
                  <a:lnTo>
                    <a:pt x="739452" y="89425"/>
                  </a:lnTo>
                  <a:lnTo>
                    <a:pt x="697863" y="107485"/>
                  </a:lnTo>
                  <a:lnTo>
                    <a:pt x="657112" y="127061"/>
                  </a:lnTo>
                  <a:lnTo>
                    <a:pt x="617234" y="148116"/>
                  </a:lnTo>
                  <a:lnTo>
                    <a:pt x="578265" y="170614"/>
                  </a:lnTo>
                  <a:lnTo>
                    <a:pt x="540241" y="194521"/>
                  </a:lnTo>
                  <a:lnTo>
                    <a:pt x="503197" y="219801"/>
                  </a:lnTo>
                  <a:lnTo>
                    <a:pt x="467169" y="246417"/>
                  </a:lnTo>
                  <a:lnTo>
                    <a:pt x="432193" y="274335"/>
                  </a:lnTo>
                  <a:lnTo>
                    <a:pt x="398304" y="303518"/>
                  </a:lnTo>
                  <a:lnTo>
                    <a:pt x="365538" y="333931"/>
                  </a:lnTo>
                  <a:lnTo>
                    <a:pt x="333931" y="365538"/>
                  </a:lnTo>
                  <a:lnTo>
                    <a:pt x="303518" y="398304"/>
                  </a:lnTo>
                  <a:lnTo>
                    <a:pt x="274335" y="432193"/>
                  </a:lnTo>
                  <a:lnTo>
                    <a:pt x="246417" y="467169"/>
                  </a:lnTo>
                  <a:lnTo>
                    <a:pt x="219801" y="503197"/>
                  </a:lnTo>
                  <a:lnTo>
                    <a:pt x="194521" y="540241"/>
                  </a:lnTo>
                  <a:lnTo>
                    <a:pt x="170614" y="578265"/>
                  </a:lnTo>
                  <a:lnTo>
                    <a:pt x="148116" y="617234"/>
                  </a:lnTo>
                  <a:lnTo>
                    <a:pt x="127061" y="657112"/>
                  </a:lnTo>
                  <a:lnTo>
                    <a:pt x="107485" y="697863"/>
                  </a:lnTo>
                  <a:lnTo>
                    <a:pt x="89425" y="739452"/>
                  </a:lnTo>
                  <a:lnTo>
                    <a:pt x="72915" y="781843"/>
                  </a:lnTo>
                  <a:lnTo>
                    <a:pt x="57992" y="825000"/>
                  </a:lnTo>
                  <a:lnTo>
                    <a:pt x="44691" y="868888"/>
                  </a:lnTo>
                  <a:lnTo>
                    <a:pt x="33048" y="913472"/>
                  </a:lnTo>
                  <a:lnTo>
                    <a:pt x="23099" y="958714"/>
                  </a:lnTo>
                  <a:lnTo>
                    <a:pt x="14878" y="1004581"/>
                  </a:lnTo>
                  <a:lnTo>
                    <a:pt x="8422" y="1051035"/>
                  </a:lnTo>
                  <a:lnTo>
                    <a:pt x="3767" y="1098042"/>
                  </a:lnTo>
                  <a:lnTo>
                    <a:pt x="947" y="1145566"/>
                  </a:lnTo>
                  <a:lnTo>
                    <a:pt x="0" y="1193571"/>
                  </a:lnTo>
                  <a:lnTo>
                    <a:pt x="947" y="1241576"/>
                  </a:lnTo>
                  <a:lnTo>
                    <a:pt x="3767" y="1289100"/>
                  </a:lnTo>
                  <a:lnTo>
                    <a:pt x="8422" y="1336107"/>
                  </a:lnTo>
                  <a:lnTo>
                    <a:pt x="14878" y="1382561"/>
                  </a:lnTo>
                  <a:lnTo>
                    <a:pt x="23099" y="1428428"/>
                  </a:lnTo>
                  <a:lnTo>
                    <a:pt x="33048" y="1473670"/>
                  </a:lnTo>
                  <a:lnTo>
                    <a:pt x="44691" y="1518253"/>
                  </a:lnTo>
                  <a:lnTo>
                    <a:pt x="57992" y="1562142"/>
                  </a:lnTo>
                  <a:lnTo>
                    <a:pt x="72915" y="1605299"/>
                  </a:lnTo>
                  <a:lnTo>
                    <a:pt x="89425" y="1647690"/>
                  </a:lnTo>
                  <a:lnTo>
                    <a:pt x="107485" y="1689279"/>
                  </a:lnTo>
                  <a:lnTo>
                    <a:pt x="127061" y="1730030"/>
                  </a:lnTo>
                  <a:lnTo>
                    <a:pt x="148116" y="1769908"/>
                  </a:lnTo>
                  <a:lnTo>
                    <a:pt x="170614" y="1808877"/>
                  </a:lnTo>
                  <a:lnTo>
                    <a:pt x="194521" y="1846901"/>
                  </a:lnTo>
                  <a:lnTo>
                    <a:pt x="219801" y="1883945"/>
                  </a:lnTo>
                  <a:lnTo>
                    <a:pt x="246417" y="1919972"/>
                  </a:lnTo>
                  <a:lnTo>
                    <a:pt x="274335" y="1954949"/>
                  </a:lnTo>
                  <a:lnTo>
                    <a:pt x="303518" y="1988837"/>
                  </a:lnTo>
                  <a:lnTo>
                    <a:pt x="333931" y="2021603"/>
                  </a:lnTo>
                  <a:lnTo>
                    <a:pt x="365538" y="2053211"/>
                  </a:lnTo>
                  <a:lnTo>
                    <a:pt x="398304" y="2083624"/>
                  </a:lnTo>
                  <a:lnTo>
                    <a:pt x="432193" y="2112807"/>
                  </a:lnTo>
                  <a:lnTo>
                    <a:pt x="467169" y="2140725"/>
                  </a:lnTo>
                  <a:lnTo>
                    <a:pt x="503197" y="2167341"/>
                  </a:lnTo>
                  <a:lnTo>
                    <a:pt x="540241" y="2192621"/>
                  </a:lnTo>
                  <a:lnTo>
                    <a:pt x="578265" y="2216527"/>
                  </a:lnTo>
                  <a:lnTo>
                    <a:pt x="617234" y="2239026"/>
                  </a:lnTo>
                  <a:lnTo>
                    <a:pt x="657112" y="2260081"/>
                  </a:lnTo>
                  <a:lnTo>
                    <a:pt x="697863" y="2279657"/>
                  </a:lnTo>
                  <a:lnTo>
                    <a:pt x="739452" y="2297717"/>
                  </a:lnTo>
                  <a:lnTo>
                    <a:pt x="781843" y="2314226"/>
                  </a:lnTo>
                  <a:lnTo>
                    <a:pt x="825000" y="2329149"/>
                  </a:lnTo>
                  <a:lnTo>
                    <a:pt x="868888" y="2342450"/>
                  </a:lnTo>
                  <a:lnTo>
                    <a:pt x="913472" y="2354093"/>
                  </a:lnTo>
                  <a:lnTo>
                    <a:pt x="958714" y="2364043"/>
                  </a:lnTo>
                  <a:lnTo>
                    <a:pt x="1004581" y="2372264"/>
                  </a:lnTo>
                  <a:lnTo>
                    <a:pt x="1051035" y="2378720"/>
                  </a:lnTo>
                  <a:lnTo>
                    <a:pt x="1098042" y="2383375"/>
                  </a:lnTo>
                  <a:lnTo>
                    <a:pt x="1145566" y="2386195"/>
                  </a:lnTo>
                  <a:lnTo>
                    <a:pt x="1193571" y="2387142"/>
                  </a:lnTo>
                  <a:close/>
                </a:path>
              </a:pathLst>
            </a:custGeom>
            <a:ln w="635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69479" y="457200"/>
              <a:ext cx="2971800" cy="160934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92954" y="278638"/>
              <a:ext cx="1946617" cy="193918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092948" y="278641"/>
              <a:ext cx="1946910" cy="1946910"/>
            </a:xfrm>
            <a:custGeom>
              <a:avLst/>
              <a:gdLst/>
              <a:ahLst/>
              <a:cxnLst/>
              <a:rect l="l" t="t" r="r" b="b"/>
              <a:pathLst>
                <a:path w="1946909" h="1946910">
                  <a:moveTo>
                    <a:pt x="973315" y="1946617"/>
                  </a:moveTo>
                  <a:lnTo>
                    <a:pt x="1021892" y="1945426"/>
                  </a:lnTo>
                  <a:lnTo>
                    <a:pt x="1069854" y="1941890"/>
                  </a:lnTo>
                  <a:lnTo>
                    <a:pt x="1117143" y="1936064"/>
                  </a:lnTo>
                  <a:lnTo>
                    <a:pt x="1163704" y="1928005"/>
                  </a:lnTo>
                  <a:lnTo>
                    <a:pt x="1209481" y="1917768"/>
                  </a:lnTo>
                  <a:lnTo>
                    <a:pt x="1254419" y="1905409"/>
                  </a:lnTo>
                  <a:lnTo>
                    <a:pt x="1298461" y="1890983"/>
                  </a:lnTo>
                  <a:lnTo>
                    <a:pt x="1341552" y="1874547"/>
                  </a:lnTo>
                  <a:lnTo>
                    <a:pt x="1383637" y="1856156"/>
                  </a:lnTo>
                  <a:lnTo>
                    <a:pt x="1424659" y="1835866"/>
                  </a:lnTo>
                  <a:lnTo>
                    <a:pt x="1464563" y="1813733"/>
                  </a:lnTo>
                  <a:lnTo>
                    <a:pt x="1503292" y="1789812"/>
                  </a:lnTo>
                  <a:lnTo>
                    <a:pt x="1540792" y="1764160"/>
                  </a:lnTo>
                  <a:lnTo>
                    <a:pt x="1577006" y="1736831"/>
                  </a:lnTo>
                  <a:lnTo>
                    <a:pt x="1611878" y="1707883"/>
                  </a:lnTo>
                  <a:lnTo>
                    <a:pt x="1645354" y="1677370"/>
                  </a:lnTo>
                  <a:lnTo>
                    <a:pt x="1677376" y="1645348"/>
                  </a:lnTo>
                  <a:lnTo>
                    <a:pt x="1707890" y="1611873"/>
                  </a:lnTo>
                  <a:lnTo>
                    <a:pt x="1736839" y="1577001"/>
                  </a:lnTo>
                  <a:lnTo>
                    <a:pt x="1764168" y="1540787"/>
                  </a:lnTo>
                  <a:lnTo>
                    <a:pt x="1789821" y="1503288"/>
                  </a:lnTo>
                  <a:lnTo>
                    <a:pt x="1813742" y="1464559"/>
                  </a:lnTo>
                  <a:lnTo>
                    <a:pt x="1835876" y="1424656"/>
                  </a:lnTo>
                  <a:lnTo>
                    <a:pt x="1856167" y="1383635"/>
                  </a:lnTo>
                  <a:lnTo>
                    <a:pt x="1874558" y="1341551"/>
                  </a:lnTo>
                  <a:lnTo>
                    <a:pt x="1890994" y="1298460"/>
                  </a:lnTo>
                  <a:lnTo>
                    <a:pt x="1905420" y="1254417"/>
                  </a:lnTo>
                  <a:lnTo>
                    <a:pt x="1917780" y="1209480"/>
                  </a:lnTo>
                  <a:lnTo>
                    <a:pt x="1928017" y="1163703"/>
                  </a:lnTo>
                  <a:lnTo>
                    <a:pt x="1936077" y="1117142"/>
                  </a:lnTo>
                  <a:lnTo>
                    <a:pt x="1941903" y="1069854"/>
                  </a:lnTo>
                  <a:lnTo>
                    <a:pt x="1945439" y="1021892"/>
                  </a:lnTo>
                  <a:lnTo>
                    <a:pt x="1946630" y="973315"/>
                  </a:lnTo>
                  <a:lnTo>
                    <a:pt x="1945439" y="924736"/>
                  </a:lnTo>
                  <a:lnTo>
                    <a:pt x="1941903" y="876774"/>
                  </a:lnTo>
                  <a:lnTo>
                    <a:pt x="1936077" y="829484"/>
                  </a:lnTo>
                  <a:lnTo>
                    <a:pt x="1928017" y="782922"/>
                  </a:lnTo>
                  <a:lnTo>
                    <a:pt x="1917780" y="737145"/>
                  </a:lnTo>
                  <a:lnTo>
                    <a:pt x="1905420" y="692206"/>
                  </a:lnTo>
                  <a:lnTo>
                    <a:pt x="1890994" y="648164"/>
                  </a:lnTo>
                  <a:lnTo>
                    <a:pt x="1874558" y="605072"/>
                  </a:lnTo>
                  <a:lnTo>
                    <a:pt x="1856167" y="562987"/>
                  </a:lnTo>
                  <a:lnTo>
                    <a:pt x="1835876" y="521965"/>
                  </a:lnTo>
                  <a:lnTo>
                    <a:pt x="1813742" y="482061"/>
                  </a:lnTo>
                  <a:lnTo>
                    <a:pt x="1789821" y="443332"/>
                  </a:lnTo>
                  <a:lnTo>
                    <a:pt x="1764168" y="405832"/>
                  </a:lnTo>
                  <a:lnTo>
                    <a:pt x="1736839" y="369619"/>
                  </a:lnTo>
                  <a:lnTo>
                    <a:pt x="1707890" y="334746"/>
                  </a:lnTo>
                  <a:lnTo>
                    <a:pt x="1677376" y="301271"/>
                  </a:lnTo>
                  <a:lnTo>
                    <a:pt x="1645354" y="269249"/>
                  </a:lnTo>
                  <a:lnTo>
                    <a:pt x="1611878" y="238735"/>
                  </a:lnTo>
                  <a:lnTo>
                    <a:pt x="1577006" y="209786"/>
                  </a:lnTo>
                  <a:lnTo>
                    <a:pt x="1540792" y="182458"/>
                  </a:lnTo>
                  <a:lnTo>
                    <a:pt x="1503292" y="156805"/>
                  </a:lnTo>
                  <a:lnTo>
                    <a:pt x="1464563" y="132884"/>
                  </a:lnTo>
                  <a:lnTo>
                    <a:pt x="1424659" y="110751"/>
                  </a:lnTo>
                  <a:lnTo>
                    <a:pt x="1383637" y="90461"/>
                  </a:lnTo>
                  <a:lnTo>
                    <a:pt x="1341552" y="72070"/>
                  </a:lnTo>
                  <a:lnTo>
                    <a:pt x="1298461" y="55634"/>
                  </a:lnTo>
                  <a:lnTo>
                    <a:pt x="1254419" y="41208"/>
                  </a:lnTo>
                  <a:lnTo>
                    <a:pt x="1209481" y="28849"/>
                  </a:lnTo>
                  <a:lnTo>
                    <a:pt x="1163704" y="18612"/>
                  </a:lnTo>
                  <a:lnTo>
                    <a:pt x="1117143" y="10553"/>
                  </a:lnTo>
                  <a:lnTo>
                    <a:pt x="1069854" y="4727"/>
                  </a:lnTo>
                  <a:lnTo>
                    <a:pt x="1021892" y="1191"/>
                  </a:lnTo>
                  <a:lnTo>
                    <a:pt x="973315" y="0"/>
                  </a:lnTo>
                  <a:lnTo>
                    <a:pt x="924737" y="1191"/>
                  </a:lnTo>
                  <a:lnTo>
                    <a:pt x="876776" y="4727"/>
                  </a:lnTo>
                  <a:lnTo>
                    <a:pt x="829487" y="10553"/>
                  </a:lnTo>
                  <a:lnTo>
                    <a:pt x="782926" y="18612"/>
                  </a:lnTo>
                  <a:lnTo>
                    <a:pt x="737149" y="28849"/>
                  </a:lnTo>
                  <a:lnTo>
                    <a:pt x="692211" y="41208"/>
                  </a:lnTo>
                  <a:lnTo>
                    <a:pt x="648169" y="55634"/>
                  </a:lnTo>
                  <a:lnTo>
                    <a:pt x="605077" y="72070"/>
                  </a:lnTo>
                  <a:lnTo>
                    <a:pt x="562993" y="90461"/>
                  </a:lnTo>
                  <a:lnTo>
                    <a:pt x="521971" y="110751"/>
                  </a:lnTo>
                  <a:lnTo>
                    <a:pt x="482067" y="132884"/>
                  </a:lnTo>
                  <a:lnTo>
                    <a:pt x="443338" y="156805"/>
                  </a:lnTo>
                  <a:lnTo>
                    <a:pt x="405838" y="182458"/>
                  </a:lnTo>
                  <a:lnTo>
                    <a:pt x="369624" y="209786"/>
                  </a:lnTo>
                  <a:lnTo>
                    <a:pt x="334751" y="238735"/>
                  </a:lnTo>
                  <a:lnTo>
                    <a:pt x="301276" y="269249"/>
                  </a:lnTo>
                  <a:lnTo>
                    <a:pt x="269253" y="301271"/>
                  </a:lnTo>
                  <a:lnTo>
                    <a:pt x="238740" y="334746"/>
                  </a:lnTo>
                  <a:lnTo>
                    <a:pt x="209790" y="369619"/>
                  </a:lnTo>
                  <a:lnTo>
                    <a:pt x="182461" y="405832"/>
                  </a:lnTo>
                  <a:lnTo>
                    <a:pt x="156808" y="443332"/>
                  </a:lnTo>
                  <a:lnTo>
                    <a:pt x="132887" y="482061"/>
                  </a:lnTo>
                  <a:lnTo>
                    <a:pt x="110753" y="521965"/>
                  </a:lnTo>
                  <a:lnTo>
                    <a:pt x="90463" y="562987"/>
                  </a:lnTo>
                  <a:lnTo>
                    <a:pt x="72072" y="605072"/>
                  </a:lnTo>
                  <a:lnTo>
                    <a:pt x="55635" y="648164"/>
                  </a:lnTo>
                  <a:lnTo>
                    <a:pt x="41209" y="692206"/>
                  </a:lnTo>
                  <a:lnTo>
                    <a:pt x="28850" y="737145"/>
                  </a:lnTo>
                  <a:lnTo>
                    <a:pt x="18612" y="782922"/>
                  </a:lnTo>
                  <a:lnTo>
                    <a:pt x="10553" y="829484"/>
                  </a:lnTo>
                  <a:lnTo>
                    <a:pt x="4727" y="876774"/>
                  </a:lnTo>
                  <a:lnTo>
                    <a:pt x="1191" y="924736"/>
                  </a:lnTo>
                  <a:lnTo>
                    <a:pt x="0" y="973315"/>
                  </a:lnTo>
                  <a:lnTo>
                    <a:pt x="1191" y="1021892"/>
                  </a:lnTo>
                  <a:lnTo>
                    <a:pt x="4727" y="1069854"/>
                  </a:lnTo>
                  <a:lnTo>
                    <a:pt x="10553" y="1117142"/>
                  </a:lnTo>
                  <a:lnTo>
                    <a:pt x="18612" y="1163703"/>
                  </a:lnTo>
                  <a:lnTo>
                    <a:pt x="28850" y="1209480"/>
                  </a:lnTo>
                  <a:lnTo>
                    <a:pt x="41209" y="1254417"/>
                  </a:lnTo>
                  <a:lnTo>
                    <a:pt x="55635" y="1298460"/>
                  </a:lnTo>
                  <a:lnTo>
                    <a:pt x="72072" y="1341551"/>
                  </a:lnTo>
                  <a:lnTo>
                    <a:pt x="90463" y="1383635"/>
                  </a:lnTo>
                  <a:lnTo>
                    <a:pt x="110753" y="1424656"/>
                  </a:lnTo>
                  <a:lnTo>
                    <a:pt x="132887" y="1464559"/>
                  </a:lnTo>
                  <a:lnTo>
                    <a:pt x="156808" y="1503288"/>
                  </a:lnTo>
                  <a:lnTo>
                    <a:pt x="182461" y="1540787"/>
                  </a:lnTo>
                  <a:lnTo>
                    <a:pt x="209790" y="1577001"/>
                  </a:lnTo>
                  <a:lnTo>
                    <a:pt x="238740" y="1611873"/>
                  </a:lnTo>
                  <a:lnTo>
                    <a:pt x="269253" y="1645348"/>
                  </a:lnTo>
                  <a:lnTo>
                    <a:pt x="301276" y="1677370"/>
                  </a:lnTo>
                  <a:lnTo>
                    <a:pt x="334751" y="1707883"/>
                  </a:lnTo>
                  <a:lnTo>
                    <a:pt x="369624" y="1736831"/>
                  </a:lnTo>
                  <a:lnTo>
                    <a:pt x="405838" y="1764160"/>
                  </a:lnTo>
                  <a:lnTo>
                    <a:pt x="443338" y="1789812"/>
                  </a:lnTo>
                  <a:lnTo>
                    <a:pt x="482067" y="1813733"/>
                  </a:lnTo>
                  <a:lnTo>
                    <a:pt x="521971" y="1835866"/>
                  </a:lnTo>
                  <a:lnTo>
                    <a:pt x="562993" y="1856156"/>
                  </a:lnTo>
                  <a:lnTo>
                    <a:pt x="605077" y="1874547"/>
                  </a:lnTo>
                  <a:lnTo>
                    <a:pt x="648169" y="1890983"/>
                  </a:lnTo>
                  <a:lnTo>
                    <a:pt x="692211" y="1905409"/>
                  </a:lnTo>
                  <a:lnTo>
                    <a:pt x="737149" y="1917768"/>
                  </a:lnTo>
                  <a:lnTo>
                    <a:pt x="782926" y="1928005"/>
                  </a:lnTo>
                  <a:lnTo>
                    <a:pt x="829487" y="1936064"/>
                  </a:lnTo>
                  <a:lnTo>
                    <a:pt x="876776" y="1941890"/>
                  </a:lnTo>
                  <a:lnTo>
                    <a:pt x="924737" y="1945426"/>
                  </a:lnTo>
                  <a:lnTo>
                    <a:pt x="973315" y="1946617"/>
                  </a:lnTo>
                  <a:close/>
                </a:path>
              </a:pathLst>
            </a:custGeom>
            <a:ln w="635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7174483" y="4904218"/>
            <a:ext cx="2927985" cy="1054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09880">
              <a:lnSpc>
                <a:spcPct val="118400"/>
              </a:lnSpc>
              <a:spcBef>
                <a:spcPts val="100"/>
              </a:spcBef>
            </a:pP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Sterling</a:t>
            </a:r>
            <a:r>
              <a:rPr sz="950" spc="1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McCall</a:t>
            </a:r>
            <a:r>
              <a:rPr sz="950" spc="1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Toyota</a:t>
            </a:r>
            <a:r>
              <a:rPr sz="950" spc="1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</a:t>
            </a:r>
            <a:r>
              <a:rPr sz="950" spc="1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Bend</a:t>
            </a:r>
            <a:r>
              <a:rPr sz="950" spc="19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partnered </a:t>
            </a:r>
            <a:r>
              <a:rPr sz="950" spc="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sz="950" spc="13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</a:t>
            </a:r>
            <a:r>
              <a:rPr sz="950" spc="1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Toyota</a:t>
            </a:r>
            <a:r>
              <a:rPr sz="950" spc="1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dealers</a:t>
            </a:r>
            <a:r>
              <a:rPr sz="950" spc="13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950" spc="1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donate</a:t>
            </a:r>
            <a:r>
              <a:rPr sz="950" spc="1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950" spc="1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sz="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18400"/>
              </a:lnSpc>
            </a:pP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Toyota</a:t>
            </a:r>
            <a:r>
              <a:rPr sz="950" spc="1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Corolla</a:t>
            </a:r>
            <a:r>
              <a:rPr sz="950" spc="1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950" spc="1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</a:t>
            </a:r>
            <a:r>
              <a:rPr sz="950" spc="1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Bend</a:t>
            </a:r>
            <a:r>
              <a:rPr sz="950" spc="1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Independent</a:t>
            </a:r>
            <a:r>
              <a:rPr sz="950" spc="1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</a:t>
            </a:r>
            <a:r>
              <a:rPr sz="950" spc="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District.</a:t>
            </a:r>
            <a:r>
              <a:rPr sz="950" spc="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950" spc="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</a:t>
            </a:r>
            <a:r>
              <a:rPr sz="950" spc="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sz="950" spc="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sz="950" spc="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sz="950" spc="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sz="950" spc="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950" spc="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  <a:r>
              <a:rPr sz="950" spc="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tool </a:t>
            </a:r>
            <a:r>
              <a:rPr sz="950" spc="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sz="950" spc="1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automotive</a:t>
            </a:r>
            <a:r>
              <a:rPr sz="950" spc="1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students,</a:t>
            </a:r>
            <a:r>
              <a:rPr sz="950" spc="1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providing</a:t>
            </a:r>
            <a:r>
              <a:rPr sz="950" spc="1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hands-</a:t>
            </a:r>
            <a:r>
              <a:rPr sz="950" spc="3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</a:t>
            </a:r>
            <a:r>
              <a:rPr sz="950" spc="3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950" spc="3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vehicle</a:t>
            </a:r>
            <a:r>
              <a:rPr sz="950" spc="3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servicing.</a:t>
            </a:r>
            <a:endParaRPr sz="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4320" y="1664207"/>
            <a:ext cx="4251960" cy="3063240"/>
            <a:chOff x="274320" y="1664207"/>
            <a:chExt cx="4251960" cy="3063240"/>
          </a:xfrm>
        </p:grpSpPr>
        <p:sp>
          <p:nvSpPr>
            <p:cNvPr id="3" name="object 3"/>
            <p:cNvSpPr/>
            <p:nvPr/>
          </p:nvSpPr>
          <p:spPr>
            <a:xfrm>
              <a:off x="274320" y="1664207"/>
              <a:ext cx="4251960" cy="3063240"/>
            </a:xfrm>
            <a:custGeom>
              <a:avLst/>
              <a:gdLst/>
              <a:ahLst/>
              <a:cxnLst/>
              <a:rect l="l" t="t" r="r" b="b"/>
              <a:pathLst>
                <a:path w="4251960" h="3063240">
                  <a:moveTo>
                    <a:pt x="4251960" y="0"/>
                  </a:moveTo>
                  <a:lnTo>
                    <a:pt x="0" y="0"/>
                  </a:lnTo>
                  <a:lnTo>
                    <a:pt x="0" y="3063240"/>
                  </a:lnTo>
                  <a:lnTo>
                    <a:pt x="4251960" y="3063240"/>
                  </a:lnTo>
                  <a:lnTo>
                    <a:pt x="4251960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4320" y="1664207"/>
              <a:ext cx="3904487" cy="306324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61620" y="404265"/>
            <a:ext cx="3937000" cy="96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  <a:r>
              <a:rPr sz="1200" b="1" spc="-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sz="1200" b="1" spc="-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Kindergarten</a:t>
            </a:r>
            <a:r>
              <a:rPr sz="1200" b="1" spc="-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1200" b="1" spc="-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</a:t>
            </a:r>
            <a:r>
              <a:rPr sz="1200" b="1" spc="-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18400"/>
              </a:lnSpc>
              <a:spcBef>
                <a:spcPts val="550"/>
              </a:spcBef>
            </a:pP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Bob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 Howard </a:t>
            </a:r>
            <a:r>
              <a:rPr sz="950" spc="85" dirty="0">
                <a:solidFill>
                  <a:srgbClr val="231F20"/>
                </a:solidFill>
                <a:latin typeface="Arial"/>
                <a:cs typeface="Arial"/>
              </a:rPr>
              <a:t>Auto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Group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raised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money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9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support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education 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95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five</a:t>
            </a:r>
            <a:r>
              <a:rPr sz="95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students</a:t>
            </a:r>
            <a:r>
              <a:rPr sz="95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as</a:t>
            </a:r>
            <a:r>
              <a:rPr sz="95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part</a:t>
            </a:r>
            <a:r>
              <a:rPr sz="95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95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Folds</a:t>
            </a:r>
            <a:r>
              <a:rPr sz="95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95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Honor.</a:t>
            </a:r>
            <a:r>
              <a:rPr sz="95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Recipients</a:t>
            </a:r>
            <a:r>
              <a:rPr sz="95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95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this</a:t>
            </a:r>
            <a:r>
              <a:rPr sz="95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85" dirty="0">
                <a:solidFill>
                  <a:srgbClr val="231F20"/>
                </a:solidFill>
                <a:latin typeface="Arial"/>
                <a:cs typeface="Arial"/>
              </a:rPr>
              <a:t>$500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scholarship</a:t>
            </a:r>
            <a:r>
              <a:rPr sz="95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are</a:t>
            </a:r>
            <a:r>
              <a:rPr sz="95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family</a:t>
            </a:r>
            <a:r>
              <a:rPr sz="95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members</a:t>
            </a:r>
            <a:r>
              <a:rPr sz="95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95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fallen</a:t>
            </a:r>
            <a:r>
              <a:rPr sz="95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or</a:t>
            </a:r>
            <a:r>
              <a:rPr sz="95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disabled</a:t>
            </a:r>
            <a:r>
              <a:rPr sz="95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military</a:t>
            </a:r>
            <a:r>
              <a:rPr sz="95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30" dirty="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first</a:t>
            </a:r>
            <a:r>
              <a:rPr sz="95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Arial"/>
                <a:cs typeface="Arial"/>
              </a:rPr>
              <a:t>responders.</a:t>
            </a:r>
            <a:endParaRPr sz="95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51408" y="4970767"/>
            <a:ext cx="264287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8400"/>
              </a:lnSpc>
              <a:spcBef>
                <a:spcPts val="100"/>
              </a:spcBef>
            </a:pP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Mercedes-Benz</a:t>
            </a:r>
            <a:r>
              <a:rPr sz="950" spc="2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950" spc="2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Scarborough</a:t>
            </a:r>
            <a:r>
              <a:rPr sz="950" spc="2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40" dirty="0">
                <a:solidFill>
                  <a:srgbClr val="231F20"/>
                </a:solidFill>
                <a:latin typeface="Arial"/>
                <a:cs typeface="Arial"/>
              </a:rPr>
              <a:t>supports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Junior</a:t>
            </a:r>
            <a:r>
              <a:rPr sz="950" spc="3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Achievement</a:t>
            </a:r>
            <a:r>
              <a:rPr sz="950" spc="3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by</a:t>
            </a:r>
            <a:r>
              <a:rPr sz="950" spc="3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volunteering</a:t>
            </a:r>
            <a:r>
              <a:rPr sz="950" spc="3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40" dirty="0">
                <a:solidFill>
                  <a:srgbClr val="231F20"/>
                </a:solidFill>
                <a:latin typeface="Arial"/>
                <a:cs typeface="Arial"/>
              </a:rPr>
              <a:t>multiple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times</a:t>
            </a:r>
            <a:r>
              <a:rPr sz="95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95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year</a:t>
            </a:r>
            <a:r>
              <a:rPr sz="95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95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area</a:t>
            </a:r>
            <a:r>
              <a:rPr sz="95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classrooms</a:t>
            </a:r>
            <a:r>
              <a:rPr sz="95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95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45" dirty="0">
                <a:solidFill>
                  <a:srgbClr val="231F20"/>
                </a:solidFill>
                <a:latin typeface="Arial"/>
                <a:cs typeface="Arial"/>
              </a:rPr>
              <a:t>donating 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950" spc="2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950" spc="2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organization’s</a:t>
            </a:r>
            <a:r>
              <a:rPr sz="950" spc="2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annual</a:t>
            </a:r>
            <a:r>
              <a:rPr sz="950" spc="2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fundraising</a:t>
            </a:r>
            <a:r>
              <a:rPr sz="950" spc="2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Arial"/>
                <a:cs typeface="Arial"/>
              </a:rPr>
              <a:t>gala.</a:t>
            </a:r>
            <a:endParaRPr sz="9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58611" y="4385550"/>
            <a:ext cx="4467860" cy="1568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5900" marR="141605" indent="-63500">
              <a:lnSpc>
                <a:spcPct val="118400"/>
              </a:lnSpc>
              <a:spcBef>
                <a:spcPts val="100"/>
              </a:spcBef>
            </a:pP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Brothers</a:t>
            </a:r>
            <a:r>
              <a:rPr sz="95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95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Arms</a:t>
            </a:r>
            <a:r>
              <a:rPr sz="95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was</a:t>
            </a:r>
            <a:r>
              <a:rPr sz="95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formed</a:t>
            </a:r>
            <a:r>
              <a:rPr sz="95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under</a:t>
            </a:r>
            <a:r>
              <a:rPr sz="95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95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leadership</a:t>
            </a:r>
            <a:r>
              <a:rPr sz="95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95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three</a:t>
            </a:r>
            <a:r>
              <a:rPr sz="95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legendary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Houston</a:t>
            </a:r>
            <a:r>
              <a:rPr sz="95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quarterbacks</a:t>
            </a:r>
            <a:r>
              <a:rPr sz="95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-110" dirty="0">
                <a:solidFill>
                  <a:srgbClr val="231F20"/>
                </a:solidFill>
                <a:latin typeface="Arial"/>
                <a:cs typeface="Arial"/>
              </a:rPr>
              <a:t>—</a:t>
            </a:r>
            <a:r>
              <a:rPr sz="95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Andre</a:t>
            </a:r>
            <a:r>
              <a:rPr sz="95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Ware,</a:t>
            </a:r>
            <a:r>
              <a:rPr sz="95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Warren</a:t>
            </a:r>
            <a:r>
              <a:rPr sz="95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Moon,</a:t>
            </a:r>
            <a:r>
              <a:rPr sz="95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95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Arial"/>
                <a:cs typeface="Arial"/>
              </a:rPr>
              <a:t>Vince</a:t>
            </a:r>
            <a:r>
              <a:rPr sz="950" spc="5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Young</a:t>
            </a:r>
            <a:r>
              <a:rPr sz="95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-110" dirty="0">
                <a:solidFill>
                  <a:srgbClr val="231F20"/>
                </a:solidFill>
                <a:latin typeface="Arial"/>
                <a:cs typeface="Arial"/>
              </a:rPr>
              <a:t>—</a:t>
            </a:r>
            <a:r>
              <a:rPr sz="95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85" dirty="0">
                <a:solidFill>
                  <a:srgbClr val="231F20"/>
                </a:solidFill>
                <a:latin typeface="Arial"/>
                <a:cs typeface="Arial"/>
              </a:rPr>
              <a:t>who</a:t>
            </a:r>
            <a:r>
              <a:rPr sz="95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were</a:t>
            </a:r>
            <a:r>
              <a:rPr sz="95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all</a:t>
            </a:r>
            <a:r>
              <a:rPr sz="95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raised</a:t>
            </a:r>
            <a:r>
              <a:rPr sz="95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by</a:t>
            </a:r>
            <a:r>
              <a:rPr sz="95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single</a:t>
            </a:r>
            <a:r>
              <a:rPr sz="95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mothers</a:t>
            </a:r>
            <a:r>
              <a:rPr sz="95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that</a:t>
            </a:r>
            <a:r>
              <a:rPr sz="95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40" dirty="0">
                <a:solidFill>
                  <a:srgbClr val="231F20"/>
                </a:solidFill>
                <a:latin typeface="Arial"/>
                <a:cs typeface="Arial"/>
              </a:rPr>
              <a:t>emphasized</a:t>
            </a:r>
            <a:endParaRPr sz="950">
              <a:latin typeface="Arial"/>
              <a:cs typeface="Arial"/>
            </a:endParaRPr>
          </a:p>
          <a:p>
            <a:pPr marL="190500" marR="121920" indent="63500">
              <a:lnSpc>
                <a:spcPct val="118400"/>
              </a:lnSpc>
            </a:pP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importance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education.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nonprofit,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partnership with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Houston</a:t>
            </a:r>
            <a:r>
              <a:rPr sz="950" spc="20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Sports</a:t>
            </a:r>
            <a:r>
              <a:rPr sz="950" spc="2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Association,</a:t>
            </a:r>
            <a:r>
              <a:rPr sz="950" spc="2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offers</a:t>
            </a:r>
            <a:r>
              <a:rPr sz="950" spc="2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financial</a:t>
            </a:r>
            <a:r>
              <a:rPr sz="950" spc="20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assistance</a:t>
            </a:r>
            <a:r>
              <a:rPr sz="950" spc="2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950" spc="2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45" dirty="0">
                <a:solidFill>
                  <a:srgbClr val="231F20"/>
                </a:solidFill>
                <a:latin typeface="Arial"/>
                <a:cs typeface="Arial"/>
              </a:rPr>
              <a:t>diversity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scholarships</a:t>
            </a:r>
            <a:r>
              <a:rPr sz="95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9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95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student</a:t>
            </a:r>
            <a:r>
              <a:rPr sz="95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athletes</a:t>
            </a:r>
            <a:r>
              <a:rPr sz="95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85" dirty="0">
                <a:solidFill>
                  <a:srgbClr val="231F20"/>
                </a:solidFill>
                <a:latin typeface="Arial"/>
                <a:cs typeface="Arial"/>
              </a:rPr>
              <a:t>who</a:t>
            </a:r>
            <a:r>
              <a:rPr sz="95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are</a:t>
            </a:r>
            <a:r>
              <a:rPr sz="95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also</a:t>
            </a:r>
            <a:r>
              <a:rPr sz="95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being</a:t>
            </a:r>
            <a:r>
              <a:rPr sz="95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raised</a:t>
            </a:r>
            <a:r>
              <a:rPr sz="95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95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95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Arial"/>
                <a:cs typeface="Arial"/>
              </a:rPr>
              <a:t>single 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parent</a:t>
            </a:r>
            <a:r>
              <a:rPr sz="95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environment.</a:t>
            </a:r>
            <a:r>
              <a:rPr sz="95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Group</a:t>
            </a:r>
            <a:r>
              <a:rPr sz="95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-2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5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Automotive</a:t>
            </a:r>
            <a:r>
              <a:rPr sz="95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supported</a:t>
            </a:r>
            <a:r>
              <a:rPr sz="95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95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2nd</a:t>
            </a:r>
            <a:r>
              <a:rPr sz="95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Arial"/>
                <a:cs typeface="Arial"/>
              </a:rPr>
              <a:t>annual</a:t>
            </a:r>
            <a:endParaRPr sz="950">
              <a:latin typeface="Arial"/>
              <a:cs typeface="Arial"/>
            </a:endParaRPr>
          </a:p>
          <a:p>
            <a:pPr marL="12700" marR="5080" indent="101600">
              <a:lnSpc>
                <a:spcPct val="118400"/>
              </a:lnSpc>
            </a:pP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golf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tournament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fundraiser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competed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as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team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during</a:t>
            </a:r>
            <a:r>
              <a:rPr sz="95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45" dirty="0">
                <a:solidFill>
                  <a:srgbClr val="231F20"/>
                </a:solidFill>
                <a:latin typeface="Arial"/>
                <a:cs typeface="Arial"/>
              </a:rPr>
              <a:t>Insperity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Invitational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tournament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week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40" dirty="0">
                <a:solidFill>
                  <a:srgbClr val="231F20"/>
                </a:solidFill>
                <a:latin typeface="Arial"/>
                <a:cs typeface="Arial"/>
              </a:rPr>
              <a:t>Woodlands.</a:t>
            </a:r>
            <a:endParaRPr sz="95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570227" y="457200"/>
            <a:ext cx="6671309" cy="5661660"/>
            <a:chOff x="3570227" y="457200"/>
            <a:chExt cx="6671309" cy="566166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00600" y="457200"/>
              <a:ext cx="5440680" cy="368503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98481" y="3928160"/>
              <a:ext cx="2161908" cy="2137143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598485" y="3928157"/>
              <a:ext cx="2162175" cy="2162175"/>
            </a:xfrm>
            <a:custGeom>
              <a:avLst/>
              <a:gdLst/>
              <a:ahLst/>
              <a:cxnLst/>
              <a:rect l="l" t="t" r="r" b="b"/>
              <a:pathLst>
                <a:path w="2162175" h="2162175">
                  <a:moveTo>
                    <a:pt x="1080947" y="2161908"/>
                  </a:moveTo>
                  <a:lnTo>
                    <a:pt x="1129097" y="2160855"/>
                  </a:lnTo>
                  <a:lnTo>
                    <a:pt x="1176707" y="2157724"/>
                  </a:lnTo>
                  <a:lnTo>
                    <a:pt x="1223734" y="2152561"/>
                  </a:lnTo>
                  <a:lnTo>
                    <a:pt x="1270134" y="2145408"/>
                  </a:lnTo>
                  <a:lnTo>
                    <a:pt x="1315862" y="2136310"/>
                  </a:lnTo>
                  <a:lnTo>
                    <a:pt x="1360876" y="2125310"/>
                  </a:lnTo>
                  <a:lnTo>
                    <a:pt x="1405130" y="2112453"/>
                  </a:lnTo>
                  <a:lnTo>
                    <a:pt x="1448582" y="2097783"/>
                  </a:lnTo>
                  <a:lnTo>
                    <a:pt x="1491186" y="2081343"/>
                  </a:lnTo>
                  <a:lnTo>
                    <a:pt x="1532900" y="2063177"/>
                  </a:lnTo>
                  <a:lnTo>
                    <a:pt x="1573679" y="2043330"/>
                  </a:lnTo>
                  <a:lnTo>
                    <a:pt x="1613480" y="2021844"/>
                  </a:lnTo>
                  <a:lnTo>
                    <a:pt x="1652257" y="1998765"/>
                  </a:lnTo>
                  <a:lnTo>
                    <a:pt x="1689969" y="1974136"/>
                  </a:lnTo>
                  <a:lnTo>
                    <a:pt x="1726569" y="1948002"/>
                  </a:lnTo>
                  <a:lnTo>
                    <a:pt x="1762016" y="1920405"/>
                  </a:lnTo>
                  <a:lnTo>
                    <a:pt x="1796263" y="1891390"/>
                  </a:lnTo>
                  <a:lnTo>
                    <a:pt x="1829269" y="1861001"/>
                  </a:lnTo>
                  <a:lnTo>
                    <a:pt x="1860988" y="1829282"/>
                  </a:lnTo>
                  <a:lnTo>
                    <a:pt x="1891377" y="1796276"/>
                  </a:lnTo>
                  <a:lnTo>
                    <a:pt x="1920392" y="1762028"/>
                  </a:lnTo>
                  <a:lnTo>
                    <a:pt x="1947989" y="1726582"/>
                  </a:lnTo>
                  <a:lnTo>
                    <a:pt x="1974124" y="1689981"/>
                  </a:lnTo>
                  <a:lnTo>
                    <a:pt x="1998753" y="1652270"/>
                  </a:lnTo>
                  <a:lnTo>
                    <a:pt x="2021832" y="1613492"/>
                  </a:lnTo>
                  <a:lnTo>
                    <a:pt x="2043317" y="1573692"/>
                  </a:lnTo>
                  <a:lnTo>
                    <a:pt x="2063164" y="1532913"/>
                  </a:lnTo>
                  <a:lnTo>
                    <a:pt x="2081330" y="1491199"/>
                  </a:lnTo>
                  <a:lnTo>
                    <a:pt x="2097770" y="1448594"/>
                  </a:lnTo>
                  <a:lnTo>
                    <a:pt x="2112441" y="1405143"/>
                  </a:lnTo>
                  <a:lnTo>
                    <a:pt x="2125297" y="1360888"/>
                  </a:lnTo>
                  <a:lnTo>
                    <a:pt x="2136297" y="1315875"/>
                  </a:lnTo>
                  <a:lnTo>
                    <a:pt x="2145395" y="1270146"/>
                  </a:lnTo>
                  <a:lnTo>
                    <a:pt x="2152548" y="1223747"/>
                  </a:lnTo>
                  <a:lnTo>
                    <a:pt x="2157712" y="1176720"/>
                  </a:lnTo>
                  <a:lnTo>
                    <a:pt x="2160842" y="1129109"/>
                  </a:lnTo>
                  <a:lnTo>
                    <a:pt x="2161895" y="1080960"/>
                  </a:lnTo>
                  <a:lnTo>
                    <a:pt x="2160842" y="1032810"/>
                  </a:lnTo>
                  <a:lnTo>
                    <a:pt x="2157712" y="985198"/>
                  </a:lnTo>
                  <a:lnTo>
                    <a:pt x="2152548" y="938171"/>
                  </a:lnTo>
                  <a:lnTo>
                    <a:pt x="2145395" y="891770"/>
                  </a:lnTo>
                  <a:lnTo>
                    <a:pt x="2136297" y="846041"/>
                  </a:lnTo>
                  <a:lnTo>
                    <a:pt x="2125297" y="801026"/>
                  </a:lnTo>
                  <a:lnTo>
                    <a:pt x="2112441" y="756771"/>
                  </a:lnTo>
                  <a:lnTo>
                    <a:pt x="2097770" y="713319"/>
                  </a:lnTo>
                  <a:lnTo>
                    <a:pt x="2081330" y="670714"/>
                  </a:lnTo>
                  <a:lnTo>
                    <a:pt x="2063164" y="628999"/>
                  </a:lnTo>
                  <a:lnTo>
                    <a:pt x="2043317" y="588220"/>
                  </a:lnTo>
                  <a:lnTo>
                    <a:pt x="2021832" y="548419"/>
                  </a:lnTo>
                  <a:lnTo>
                    <a:pt x="1998753" y="509641"/>
                  </a:lnTo>
                  <a:lnTo>
                    <a:pt x="1974124" y="471929"/>
                  </a:lnTo>
                  <a:lnTo>
                    <a:pt x="1947989" y="435328"/>
                  </a:lnTo>
                  <a:lnTo>
                    <a:pt x="1920392" y="399881"/>
                  </a:lnTo>
                  <a:lnTo>
                    <a:pt x="1891377" y="365633"/>
                  </a:lnTo>
                  <a:lnTo>
                    <a:pt x="1860988" y="332627"/>
                  </a:lnTo>
                  <a:lnTo>
                    <a:pt x="1829269" y="300908"/>
                  </a:lnTo>
                  <a:lnTo>
                    <a:pt x="1796263" y="270519"/>
                  </a:lnTo>
                  <a:lnTo>
                    <a:pt x="1762016" y="241504"/>
                  </a:lnTo>
                  <a:lnTo>
                    <a:pt x="1726569" y="213907"/>
                  </a:lnTo>
                  <a:lnTo>
                    <a:pt x="1689969" y="187772"/>
                  </a:lnTo>
                  <a:lnTo>
                    <a:pt x="1652257" y="163142"/>
                  </a:lnTo>
                  <a:lnTo>
                    <a:pt x="1613480" y="140063"/>
                  </a:lnTo>
                  <a:lnTo>
                    <a:pt x="1573679" y="118578"/>
                  </a:lnTo>
                  <a:lnTo>
                    <a:pt x="1532900" y="98731"/>
                  </a:lnTo>
                  <a:lnTo>
                    <a:pt x="1491186" y="80565"/>
                  </a:lnTo>
                  <a:lnTo>
                    <a:pt x="1448582" y="64125"/>
                  </a:lnTo>
                  <a:lnTo>
                    <a:pt x="1405130" y="49454"/>
                  </a:lnTo>
                  <a:lnTo>
                    <a:pt x="1360876" y="36597"/>
                  </a:lnTo>
                  <a:lnTo>
                    <a:pt x="1315862" y="25598"/>
                  </a:lnTo>
                  <a:lnTo>
                    <a:pt x="1270134" y="16499"/>
                  </a:lnTo>
                  <a:lnTo>
                    <a:pt x="1223734" y="9347"/>
                  </a:lnTo>
                  <a:lnTo>
                    <a:pt x="1176707" y="4183"/>
                  </a:lnTo>
                  <a:lnTo>
                    <a:pt x="1129097" y="1053"/>
                  </a:lnTo>
                  <a:lnTo>
                    <a:pt x="1080947" y="0"/>
                  </a:lnTo>
                  <a:lnTo>
                    <a:pt x="1032798" y="1053"/>
                  </a:lnTo>
                  <a:lnTo>
                    <a:pt x="985188" y="4183"/>
                  </a:lnTo>
                  <a:lnTo>
                    <a:pt x="938161" y="9347"/>
                  </a:lnTo>
                  <a:lnTo>
                    <a:pt x="891761" y="16499"/>
                  </a:lnTo>
                  <a:lnTo>
                    <a:pt x="846032" y="25598"/>
                  </a:lnTo>
                  <a:lnTo>
                    <a:pt x="801019" y="36597"/>
                  </a:lnTo>
                  <a:lnTo>
                    <a:pt x="756764" y="49454"/>
                  </a:lnTo>
                  <a:lnTo>
                    <a:pt x="713313" y="64125"/>
                  </a:lnTo>
                  <a:lnTo>
                    <a:pt x="670708" y="80565"/>
                  </a:lnTo>
                  <a:lnTo>
                    <a:pt x="628994" y="98731"/>
                  </a:lnTo>
                  <a:lnTo>
                    <a:pt x="588215" y="118578"/>
                  </a:lnTo>
                  <a:lnTo>
                    <a:pt x="548415" y="140063"/>
                  </a:lnTo>
                  <a:lnTo>
                    <a:pt x="509637" y="163142"/>
                  </a:lnTo>
                  <a:lnTo>
                    <a:pt x="471926" y="187772"/>
                  </a:lnTo>
                  <a:lnTo>
                    <a:pt x="435325" y="213907"/>
                  </a:lnTo>
                  <a:lnTo>
                    <a:pt x="399879" y="241504"/>
                  </a:lnTo>
                  <a:lnTo>
                    <a:pt x="365631" y="270519"/>
                  </a:lnTo>
                  <a:lnTo>
                    <a:pt x="332626" y="300908"/>
                  </a:lnTo>
                  <a:lnTo>
                    <a:pt x="300906" y="332627"/>
                  </a:lnTo>
                  <a:lnTo>
                    <a:pt x="270517" y="365633"/>
                  </a:lnTo>
                  <a:lnTo>
                    <a:pt x="241502" y="399881"/>
                  </a:lnTo>
                  <a:lnTo>
                    <a:pt x="213906" y="435328"/>
                  </a:lnTo>
                  <a:lnTo>
                    <a:pt x="187771" y="471929"/>
                  </a:lnTo>
                  <a:lnTo>
                    <a:pt x="163142" y="509641"/>
                  </a:lnTo>
                  <a:lnTo>
                    <a:pt x="140063" y="548419"/>
                  </a:lnTo>
                  <a:lnTo>
                    <a:pt x="118578" y="588220"/>
                  </a:lnTo>
                  <a:lnTo>
                    <a:pt x="98730" y="628999"/>
                  </a:lnTo>
                  <a:lnTo>
                    <a:pt x="80565" y="670714"/>
                  </a:lnTo>
                  <a:lnTo>
                    <a:pt x="64125" y="713319"/>
                  </a:lnTo>
                  <a:lnTo>
                    <a:pt x="49454" y="756771"/>
                  </a:lnTo>
                  <a:lnTo>
                    <a:pt x="36597" y="801026"/>
                  </a:lnTo>
                  <a:lnTo>
                    <a:pt x="25598" y="846041"/>
                  </a:lnTo>
                  <a:lnTo>
                    <a:pt x="16499" y="891770"/>
                  </a:lnTo>
                  <a:lnTo>
                    <a:pt x="9347" y="938171"/>
                  </a:lnTo>
                  <a:lnTo>
                    <a:pt x="4183" y="985198"/>
                  </a:lnTo>
                  <a:lnTo>
                    <a:pt x="1053" y="1032810"/>
                  </a:lnTo>
                  <a:lnTo>
                    <a:pt x="0" y="1080960"/>
                  </a:lnTo>
                  <a:lnTo>
                    <a:pt x="1053" y="1129109"/>
                  </a:lnTo>
                  <a:lnTo>
                    <a:pt x="4183" y="1176720"/>
                  </a:lnTo>
                  <a:lnTo>
                    <a:pt x="9347" y="1223747"/>
                  </a:lnTo>
                  <a:lnTo>
                    <a:pt x="16499" y="1270146"/>
                  </a:lnTo>
                  <a:lnTo>
                    <a:pt x="25598" y="1315875"/>
                  </a:lnTo>
                  <a:lnTo>
                    <a:pt x="36597" y="1360888"/>
                  </a:lnTo>
                  <a:lnTo>
                    <a:pt x="49454" y="1405143"/>
                  </a:lnTo>
                  <a:lnTo>
                    <a:pt x="64125" y="1448594"/>
                  </a:lnTo>
                  <a:lnTo>
                    <a:pt x="80565" y="1491199"/>
                  </a:lnTo>
                  <a:lnTo>
                    <a:pt x="98730" y="1532913"/>
                  </a:lnTo>
                  <a:lnTo>
                    <a:pt x="118578" y="1573692"/>
                  </a:lnTo>
                  <a:lnTo>
                    <a:pt x="140063" y="1613492"/>
                  </a:lnTo>
                  <a:lnTo>
                    <a:pt x="163142" y="1652270"/>
                  </a:lnTo>
                  <a:lnTo>
                    <a:pt x="187771" y="1689981"/>
                  </a:lnTo>
                  <a:lnTo>
                    <a:pt x="213906" y="1726582"/>
                  </a:lnTo>
                  <a:lnTo>
                    <a:pt x="241502" y="1762028"/>
                  </a:lnTo>
                  <a:lnTo>
                    <a:pt x="270517" y="1796276"/>
                  </a:lnTo>
                  <a:lnTo>
                    <a:pt x="300906" y="1829282"/>
                  </a:lnTo>
                  <a:lnTo>
                    <a:pt x="332626" y="1861001"/>
                  </a:lnTo>
                  <a:lnTo>
                    <a:pt x="365631" y="1891390"/>
                  </a:lnTo>
                  <a:lnTo>
                    <a:pt x="399879" y="1920405"/>
                  </a:lnTo>
                  <a:lnTo>
                    <a:pt x="435325" y="1948002"/>
                  </a:lnTo>
                  <a:lnTo>
                    <a:pt x="471926" y="1974136"/>
                  </a:lnTo>
                  <a:lnTo>
                    <a:pt x="509637" y="1998765"/>
                  </a:lnTo>
                  <a:lnTo>
                    <a:pt x="548415" y="2021844"/>
                  </a:lnTo>
                  <a:lnTo>
                    <a:pt x="588215" y="2043330"/>
                  </a:lnTo>
                  <a:lnTo>
                    <a:pt x="628994" y="2063177"/>
                  </a:lnTo>
                  <a:lnTo>
                    <a:pt x="670708" y="2081343"/>
                  </a:lnTo>
                  <a:lnTo>
                    <a:pt x="713313" y="2097783"/>
                  </a:lnTo>
                  <a:lnTo>
                    <a:pt x="756764" y="2112453"/>
                  </a:lnTo>
                  <a:lnTo>
                    <a:pt x="801019" y="2125310"/>
                  </a:lnTo>
                  <a:lnTo>
                    <a:pt x="846032" y="2136310"/>
                  </a:lnTo>
                  <a:lnTo>
                    <a:pt x="891761" y="2145408"/>
                  </a:lnTo>
                  <a:lnTo>
                    <a:pt x="938161" y="2152561"/>
                  </a:lnTo>
                  <a:lnTo>
                    <a:pt x="985188" y="2157724"/>
                  </a:lnTo>
                  <a:lnTo>
                    <a:pt x="1032798" y="2160855"/>
                  </a:lnTo>
                  <a:lnTo>
                    <a:pt x="1080947" y="2161908"/>
                  </a:lnTo>
                  <a:close/>
                </a:path>
              </a:pathLst>
            </a:custGeom>
            <a:ln w="5651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35" dirty="0"/>
              <a:t>Group</a:t>
            </a:r>
            <a:r>
              <a:rPr spc="100" dirty="0"/>
              <a:t> </a:t>
            </a:r>
            <a:r>
              <a:rPr spc="-465" dirty="0"/>
              <a:t>1</a:t>
            </a:r>
            <a:r>
              <a:rPr spc="100" dirty="0"/>
              <a:t> </a:t>
            </a:r>
            <a:r>
              <a:rPr spc="185" dirty="0"/>
              <a:t>Automotive</a:t>
            </a:r>
            <a:r>
              <a:rPr spc="100" dirty="0"/>
              <a:t> </a:t>
            </a:r>
            <a:r>
              <a:rPr dirty="0"/>
              <a:t>Cares</a:t>
            </a:r>
            <a:r>
              <a:rPr spc="100" dirty="0"/>
              <a:t> </a:t>
            </a:r>
            <a:r>
              <a:rPr spc="105" dirty="0"/>
              <a:t>in</a:t>
            </a:r>
            <a:r>
              <a:rPr spc="100" dirty="0"/>
              <a:t> </a:t>
            </a:r>
            <a:r>
              <a:rPr spc="155" dirty="0"/>
              <a:t>the</a:t>
            </a:r>
            <a:r>
              <a:rPr spc="100" dirty="0"/>
              <a:t> </a:t>
            </a:r>
            <a:r>
              <a:rPr spc="165" dirty="0"/>
              <a:t>Community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61620" y="828877"/>
            <a:ext cx="959104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8400"/>
              </a:lnSpc>
              <a:spcBef>
                <a:spcPts val="100"/>
              </a:spcBef>
            </a:pP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Group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-2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 Automotive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takes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an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active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role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within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its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communities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dedicates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hundreds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8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hours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9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giving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back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supporting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its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neighbors.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years,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Group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-50" dirty="0">
                <a:solidFill>
                  <a:srgbClr val="231F20"/>
                </a:solidFill>
                <a:latin typeface="Arial"/>
                <a:cs typeface="Arial"/>
              </a:rPr>
              <a:t>1 </a:t>
            </a:r>
            <a:r>
              <a:rPr sz="950" spc="75" dirty="0">
                <a:solidFill>
                  <a:srgbClr val="231F20"/>
                </a:solidFill>
                <a:latin typeface="Arial"/>
                <a:cs typeface="Arial"/>
              </a:rPr>
              <a:t>Automotive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has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prioritized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70" dirty="0">
                <a:solidFill>
                  <a:srgbClr val="231F20"/>
                </a:solidFill>
                <a:latin typeface="Arial"/>
                <a:cs typeface="Arial"/>
              </a:rPr>
              <a:t>supporting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local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Arial"/>
                <a:cs typeface="Arial"/>
              </a:rPr>
              <a:t>organizations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 nonprofits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dedicated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9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 improving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 communities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which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65" dirty="0">
                <a:solidFill>
                  <a:srgbClr val="231F20"/>
                </a:solidFill>
                <a:latin typeface="Arial"/>
                <a:cs typeface="Arial"/>
              </a:rPr>
              <a:t>we </a:t>
            </a:r>
            <a:r>
              <a:rPr sz="950" dirty="0">
                <a:solidFill>
                  <a:srgbClr val="231F20"/>
                </a:solidFill>
                <a:latin typeface="Arial"/>
                <a:cs typeface="Arial"/>
              </a:rPr>
              <a:t>live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95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spc="45" dirty="0">
                <a:solidFill>
                  <a:srgbClr val="231F20"/>
                </a:solidFill>
                <a:latin typeface="Arial"/>
                <a:cs typeface="Arial"/>
              </a:rPr>
              <a:t>work.</a:t>
            </a:r>
            <a:endParaRPr sz="95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4320" y="1435608"/>
            <a:ext cx="9966960" cy="458114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31F2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</TotalTime>
  <Words>2324</Words>
  <Application>Microsoft Office PowerPoint</Application>
  <PresentationFormat>Custom</PresentationFormat>
  <Paragraphs>109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Tahoma</vt:lpstr>
      <vt:lpstr>Verdana</vt:lpstr>
      <vt:lpstr>Office Theme</vt:lpstr>
      <vt:lpstr>2022 COMMUNITY IM PACT</vt:lpstr>
      <vt:lpstr>Honoring First Responders and Veterans</vt:lpstr>
      <vt:lpstr>PowerPoint Presentation</vt:lpstr>
      <vt:lpstr>Supporting Education + Workforce Development</vt:lpstr>
      <vt:lpstr>PowerPoint Presentation</vt:lpstr>
      <vt:lpstr>Spring Branch Independent School District</vt:lpstr>
      <vt:lpstr>PowerPoint Presentation</vt:lpstr>
      <vt:lpstr>PowerPoint Presentation</vt:lpstr>
      <vt:lpstr>Group 1 Automotive Cares in the Community</vt:lpstr>
      <vt:lpstr>PowerPoint Presentation</vt:lpstr>
      <vt:lpstr>PowerPoint Presentation</vt:lpstr>
      <vt:lpstr>PowerPoint Presentation</vt:lpstr>
      <vt:lpstr>Teammates in Action</vt:lpstr>
      <vt:lpstr>Teammates in Action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2022 COMMUNITY IM PACT</dc:title>
  <cp:lastModifiedBy>Lauren Blalock</cp:lastModifiedBy>
  <cp:revision>2</cp:revision>
  <dcterms:created xsi:type="dcterms:W3CDTF">2023-05-30T20:43:21Z</dcterms:created>
  <dcterms:modified xsi:type="dcterms:W3CDTF">2023-05-30T21:02:09Z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2023-05-30T00:00:00Z</vt:filetime>
  </property>
  <property fmtid="{D5CDD505-2E9C-101B-9397-08002B2CF9AE}" pid="3" name="Creator">
    <vt:lpwstr>Adobe InDesign 18.2 (Macintosh)</vt:lpwstr>
  </property>
  <property fmtid="{D5CDD505-2E9C-101B-9397-08002B2CF9AE}" pid="4" name="LastSaved">
    <vt:filetime>2023-05-30T00:00:00Z</vt:filetime>
  </property>
  <property fmtid="{D5CDD505-2E9C-101B-9397-08002B2CF9AE}" pid="5" name="Producer">
    <vt:lpwstr>Adobe PDF Library 17.0</vt:lpwstr>
  </property>
</Properties>
</file>